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9" r:id="rId6"/>
    <p:sldId id="260" r:id="rId7"/>
    <p:sldId id="262" r:id="rId8"/>
    <p:sldId id="258" r:id="rId9"/>
    <p:sldId id="263" r:id="rId10"/>
    <p:sldId id="264" r:id="rId11"/>
    <p:sldId id="268" r:id="rId12"/>
    <p:sldId id="284" r:id="rId13"/>
    <p:sldId id="299" r:id="rId14"/>
    <p:sldId id="298" r:id="rId15"/>
    <p:sldId id="300" r:id="rId16"/>
    <p:sldId id="297" r:id="rId17"/>
    <p:sldId id="301" r:id="rId18"/>
    <p:sldId id="296" r:id="rId19"/>
    <p:sldId id="302" r:id="rId20"/>
    <p:sldId id="295" r:id="rId21"/>
    <p:sldId id="303" r:id="rId22"/>
    <p:sldId id="294" r:id="rId23"/>
    <p:sldId id="304" r:id="rId24"/>
    <p:sldId id="273" r:id="rId25"/>
    <p:sldId id="285" r:id="rId26"/>
    <p:sldId id="286" r:id="rId27"/>
    <p:sldId id="287" r:id="rId28"/>
    <p:sldId id="274" r:id="rId29"/>
    <p:sldId id="275" r:id="rId30"/>
    <p:sldId id="276" r:id="rId31"/>
    <p:sldId id="277" r:id="rId32"/>
    <p:sldId id="291" r:id="rId33"/>
    <p:sldId id="288" r:id="rId34"/>
    <p:sldId id="289" r:id="rId35"/>
    <p:sldId id="278" r:id="rId36"/>
    <p:sldId id="305" r:id="rId37"/>
    <p:sldId id="290" r:id="rId38"/>
    <p:sldId id="293"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A3E5D-B032-4678-8EBE-F1A6E1788127}" v="2306" dt="2023-05-09T15:38:29.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2" y="-198"/>
      </p:cViewPr>
      <p:guideLst/>
    </p:cSldViewPr>
  </p:slideViewPr>
  <p:notesTextViewPr>
    <p:cViewPr>
      <p:scale>
        <a:sx n="1" d="1"/>
        <a:sy n="1" d="1"/>
      </p:scale>
      <p:origin x="0" y="0"/>
    </p:cViewPr>
  </p:notesTextViewPr>
  <p:notesViewPr>
    <p:cSldViewPr snapToGrid="0">
      <p:cViewPr>
        <p:scale>
          <a:sx n="100" d="100"/>
          <a:sy n="100" d="100"/>
        </p:scale>
        <p:origin x="35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tts, Susan" userId="S::spitts@iwcc.edu::aae522b2-6a89-462b-a448-a4c61a4978c9" providerId="AD" clId="Web-{5416E6C0-A0F0-4A27-988D-C48D45C659E2}"/>
    <pc:docChg chg="modSld">
      <pc:chgData name="Pitts, Susan" userId="S::spitts@iwcc.edu::aae522b2-6a89-462b-a448-a4c61a4978c9" providerId="AD" clId="Web-{5416E6C0-A0F0-4A27-988D-C48D45C659E2}" dt="2023-05-02T19:48:38.769" v="2" actId="20577"/>
      <pc:docMkLst>
        <pc:docMk/>
      </pc:docMkLst>
      <pc:sldChg chg="modSp">
        <pc:chgData name="Pitts, Susan" userId="S::spitts@iwcc.edu::aae522b2-6a89-462b-a448-a4c61a4978c9" providerId="AD" clId="Web-{5416E6C0-A0F0-4A27-988D-C48D45C659E2}" dt="2023-05-02T19:48:38.769" v="2" actId="20577"/>
        <pc:sldMkLst>
          <pc:docMk/>
          <pc:sldMk cId="4193959535" sldId="258"/>
        </pc:sldMkLst>
        <pc:spChg chg="mod">
          <ac:chgData name="Pitts, Susan" userId="S::spitts@iwcc.edu::aae522b2-6a89-462b-a448-a4c61a4978c9" providerId="AD" clId="Web-{5416E6C0-A0F0-4A27-988D-C48D45C659E2}" dt="2023-05-02T19:48:38.769" v="2" actId="20577"/>
          <ac:spMkLst>
            <pc:docMk/>
            <pc:sldMk cId="4193959535" sldId="258"/>
            <ac:spMk id="3" creationId="{1109DC2C-79D3-130A-1F7B-1FB90FD3D636}"/>
          </ac:spMkLst>
        </pc:spChg>
      </pc:sldChg>
    </pc:docChg>
  </pc:docChgLst>
  <pc:docChgLst>
    <pc:chgData name="Baker, Joshua" userId="3115ff3e-2f9e-4fbc-9727-90062a148c55" providerId="ADAL" clId="{959A3E5D-B032-4678-8EBE-F1A6E1788127}"/>
    <pc:docChg chg="undo custSel addSld delSld modSld sldOrd modNotesMaster">
      <pc:chgData name="Baker, Joshua" userId="3115ff3e-2f9e-4fbc-9727-90062a148c55" providerId="ADAL" clId="{959A3E5D-B032-4678-8EBE-F1A6E1788127}" dt="2023-05-09T15:38:57.740" v="14408" actId="115"/>
      <pc:docMkLst>
        <pc:docMk/>
      </pc:docMkLst>
      <pc:sldChg chg="del">
        <pc:chgData name="Baker, Joshua" userId="3115ff3e-2f9e-4fbc-9727-90062a148c55" providerId="ADAL" clId="{959A3E5D-B032-4678-8EBE-F1A6E1788127}" dt="2023-05-03T14:05:55.440" v="0" actId="2696"/>
        <pc:sldMkLst>
          <pc:docMk/>
          <pc:sldMk cId="107598274" sldId="257"/>
        </pc:sldMkLst>
      </pc:sldChg>
      <pc:sldChg chg="modSp mod ord">
        <pc:chgData name="Baker, Joshua" userId="3115ff3e-2f9e-4fbc-9727-90062a148c55" providerId="ADAL" clId="{959A3E5D-B032-4678-8EBE-F1A6E1788127}" dt="2023-05-08T17:07:28.529" v="13113" actId="20577"/>
        <pc:sldMkLst>
          <pc:docMk/>
          <pc:sldMk cId="4193959535" sldId="258"/>
        </pc:sldMkLst>
        <pc:spChg chg="mod">
          <ac:chgData name="Baker, Joshua" userId="3115ff3e-2f9e-4fbc-9727-90062a148c55" providerId="ADAL" clId="{959A3E5D-B032-4678-8EBE-F1A6E1788127}" dt="2023-05-08T17:07:28.529" v="13113" actId="20577"/>
          <ac:spMkLst>
            <pc:docMk/>
            <pc:sldMk cId="4193959535" sldId="258"/>
            <ac:spMk id="3" creationId="{1109DC2C-79D3-130A-1F7B-1FB90FD3D636}"/>
          </ac:spMkLst>
        </pc:spChg>
      </pc:sldChg>
      <pc:sldChg chg="modNotes">
        <pc:chgData name="Baker, Joshua" userId="3115ff3e-2f9e-4fbc-9727-90062a148c55" providerId="ADAL" clId="{959A3E5D-B032-4678-8EBE-F1A6E1788127}" dt="2023-05-04T19:50:34.686" v="4708" actId="20577"/>
        <pc:sldMkLst>
          <pc:docMk/>
          <pc:sldMk cId="989170527" sldId="260"/>
        </pc:sldMkLst>
      </pc:sldChg>
      <pc:sldChg chg="addSp modSp del mod">
        <pc:chgData name="Baker, Joshua" userId="3115ff3e-2f9e-4fbc-9727-90062a148c55" providerId="ADAL" clId="{959A3E5D-B032-4678-8EBE-F1A6E1788127}" dt="2023-05-03T15:21:26.150" v="197" actId="2696"/>
        <pc:sldMkLst>
          <pc:docMk/>
          <pc:sldMk cId="2486433822" sldId="261"/>
        </pc:sldMkLst>
        <pc:spChg chg="mod">
          <ac:chgData name="Baker, Joshua" userId="3115ff3e-2f9e-4fbc-9727-90062a148c55" providerId="ADAL" clId="{959A3E5D-B032-4678-8EBE-F1A6E1788127}" dt="2023-05-03T14:11:31.912" v="3" actId="6549"/>
          <ac:spMkLst>
            <pc:docMk/>
            <pc:sldMk cId="2486433822" sldId="261"/>
            <ac:spMk id="2" creationId="{15ABFE2A-AB38-DD32-7FE8-BEFE9A6CFED8}"/>
          </ac:spMkLst>
        </pc:spChg>
        <pc:spChg chg="add mod">
          <ac:chgData name="Baker, Joshua" userId="3115ff3e-2f9e-4fbc-9727-90062a148c55" providerId="ADAL" clId="{959A3E5D-B032-4678-8EBE-F1A6E1788127}" dt="2023-05-03T14:13:34.186" v="71" actId="1076"/>
          <ac:spMkLst>
            <pc:docMk/>
            <pc:sldMk cId="2486433822" sldId="261"/>
            <ac:spMk id="3" creationId="{8B1E3118-C951-7F2E-C7EA-EE91CED55284}"/>
          </ac:spMkLst>
        </pc:spChg>
      </pc:sldChg>
      <pc:sldChg chg="modSp mod modNotes">
        <pc:chgData name="Baker, Joshua" userId="3115ff3e-2f9e-4fbc-9727-90062a148c55" providerId="ADAL" clId="{959A3E5D-B032-4678-8EBE-F1A6E1788127}" dt="2023-05-09T13:23:45.993" v="13563" actId="20577"/>
        <pc:sldMkLst>
          <pc:docMk/>
          <pc:sldMk cId="1472375798" sldId="262"/>
        </pc:sldMkLst>
        <pc:spChg chg="mod">
          <ac:chgData name="Baker, Joshua" userId="3115ff3e-2f9e-4fbc-9727-90062a148c55" providerId="ADAL" clId="{959A3E5D-B032-4678-8EBE-F1A6E1788127}" dt="2023-05-03T15:21:54.751" v="229" actId="122"/>
          <ac:spMkLst>
            <pc:docMk/>
            <pc:sldMk cId="1472375798" sldId="262"/>
            <ac:spMk id="2" creationId="{30ACC59E-5846-03C5-9245-582A58FB16B0}"/>
          </ac:spMkLst>
        </pc:spChg>
        <pc:spChg chg="mod">
          <ac:chgData name="Baker, Joshua" userId="3115ff3e-2f9e-4fbc-9727-90062a148c55" providerId="ADAL" clId="{959A3E5D-B032-4678-8EBE-F1A6E1788127}" dt="2023-05-03T15:28:16.976" v="240" actId="27636"/>
          <ac:spMkLst>
            <pc:docMk/>
            <pc:sldMk cId="1472375798" sldId="262"/>
            <ac:spMk id="4" creationId="{F8136297-929D-7514-B57F-CC127F4FD4B9}"/>
          </ac:spMkLst>
        </pc:spChg>
      </pc:sldChg>
      <pc:sldChg chg="modSp mod modNotes">
        <pc:chgData name="Baker, Joshua" userId="3115ff3e-2f9e-4fbc-9727-90062a148c55" providerId="ADAL" clId="{959A3E5D-B032-4678-8EBE-F1A6E1788127}" dt="2023-05-03T15:19:58.488" v="196"/>
        <pc:sldMkLst>
          <pc:docMk/>
          <pc:sldMk cId="1196009658" sldId="264"/>
        </pc:sldMkLst>
        <pc:spChg chg="mod">
          <ac:chgData name="Baker, Joshua" userId="3115ff3e-2f9e-4fbc-9727-90062a148c55" providerId="ADAL" clId="{959A3E5D-B032-4678-8EBE-F1A6E1788127}" dt="2023-05-03T15:18:34.243" v="195" actId="6549"/>
          <ac:spMkLst>
            <pc:docMk/>
            <pc:sldMk cId="1196009658" sldId="264"/>
            <ac:spMk id="3" creationId="{6A189E66-D41D-1F8C-EDB6-A7DF620F3559}"/>
          </ac:spMkLst>
        </pc:spChg>
      </pc:sldChg>
      <pc:sldChg chg="del">
        <pc:chgData name="Baker, Joshua" userId="3115ff3e-2f9e-4fbc-9727-90062a148c55" providerId="ADAL" clId="{959A3E5D-B032-4678-8EBE-F1A6E1788127}" dt="2023-05-03T16:27:01.298" v="272" actId="47"/>
        <pc:sldMkLst>
          <pc:docMk/>
          <pc:sldMk cId="314065413" sldId="265"/>
        </pc:sldMkLst>
      </pc:sldChg>
      <pc:sldChg chg="del">
        <pc:chgData name="Baker, Joshua" userId="3115ff3e-2f9e-4fbc-9727-90062a148c55" providerId="ADAL" clId="{959A3E5D-B032-4678-8EBE-F1A6E1788127}" dt="2023-05-03T16:27:04.137" v="273" actId="47"/>
        <pc:sldMkLst>
          <pc:docMk/>
          <pc:sldMk cId="1546916336" sldId="266"/>
        </pc:sldMkLst>
      </pc:sldChg>
      <pc:sldChg chg="del">
        <pc:chgData name="Baker, Joshua" userId="3115ff3e-2f9e-4fbc-9727-90062a148c55" providerId="ADAL" clId="{959A3E5D-B032-4678-8EBE-F1A6E1788127}" dt="2023-05-03T16:27:09.145" v="274" actId="47"/>
        <pc:sldMkLst>
          <pc:docMk/>
          <pc:sldMk cId="1957900763" sldId="267"/>
        </pc:sldMkLst>
      </pc:sldChg>
      <pc:sldChg chg="addSp delSp modSp del mod setClrOvrMap">
        <pc:chgData name="Baker, Joshua" userId="3115ff3e-2f9e-4fbc-9727-90062a148c55" providerId="ADAL" clId="{959A3E5D-B032-4678-8EBE-F1A6E1788127}" dt="2023-05-08T17:16:59.040" v="13116" actId="47"/>
        <pc:sldMkLst>
          <pc:docMk/>
          <pc:sldMk cId="3074679630" sldId="269"/>
        </pc:sldMkLst>
        <pc:spChg chg="mod">
          <ac:chgData name="Baker, Joshua" userId="3115ff3e-2f9e-4fbc-9727-90062a148c55" providerId="ADAL" clId="{959A3E5D-B032-4678-8EBE-F1A6E1788127}" dt="2023-05-03T16:33:00.290" v="490" actId="6549"/>
          <ac:spMkLst>
            <pc:docMk/>
            <pc:sldMk cId="3074679630" sldId="269"/>
            <ac:spMk id="2" creationId="{EE185EF2-7510-CA1C-46F6-4CF81A89C702}"/>
          </ac:spMkLst>
        </pc:spChg>
        <pc:spChg chg="mod">
          <ac:chgData name="Baker, Joshua" userId="3115ff3e-2f9e-4fbc-9727-90062a148c55" providerId="ADAL" clId="{959A3E5D-B032-4678-8EBE-F1A6E1788127}" dt="2023-05-03T16:30:51.192" v="328" actId="26606"/>
          <ac:spMkLst>
            <pc:docMk/>
            <pc:sldMk cId="3074679630" sldId="269"/>
            <ac:spMk id="4" creationId="{45B46A5E-F039-9FD0-1823-DF3E60FDC0CC}"/>
          </ac:spMkLst>
        </pc:spChg>
        <pc:spChg chg="del">
          <ac:chgData name="Baker, Joshua" userId="3115ff3e-2f9e-4fbc-9727-90062a148c55" providerId="ADAL" clId="{959A3E5D-B032-4678-8EBE-F1A6E1788127}" dt="2023-05-03T16:28:29.652" v="295" actId="26606"/>
          <ac:spMkLst>
            <pc:docMk/>
            <pc:sldMk cId="3074679630" sldId="269"/>
            <ac:spMk id="2059" creationId="{6D22FA1E-E02A-4FC5-BBA6-577D6DA0C8C8}"/>
          </ac:spMkLst>
        </pc:spChg>
        <pc:spChg chg="del">
          <ac:chgData name="Baker, Joshua" userId="3115ff3e-2f9e-4fbc-9727-90062a148c55" providerId="ADAL" clId="{959A3E5D-B032-4678-8EBE-F1A6E1788127}" dt="2023-05-03T16:28:29.652" v="295" actId="26606"/>
          <ac:spMkLst>
            <pc:docMk/>
            <pc:sldMk cId="3074679630" sldId="269"/>
            <ac:spMk id="2061" creationId="{05D27520-F270-4F3D-A46E-76A337B6E167}"/>
          </ac:spMkLst>
        </pc:spChg>
        <pc:spChg chg="add del">
          <ac:chgData name="Baker, Joshua" userId="3115ff3e-2f9e-4fbc-9727-90062a148c55" providerId="ADAL" clId="{959A3E5D-B032-4678-8EBE-F1A6E1788127}" dt="2023-05-03T16:30:51.192" v="328" actId="26606"/>
          <ac:spMkLst>
            <pc:docMk/>
            <pc:sldMk cId="3074679630" sldId="269"/>
            <ac:spMk id="2067" creationId="{D009D6D5-DAC2-4A8B-A17A-E206B9012D09}"/>
          </ac:spMkLst>
        </pc:spChg>
        <pc:spChg chg="add">
          <ac:chgData name="Baker, Joshua" userId="3115ff3e-2f9e-4fbc-9727-90062a148c55" providerId="ADAL" clId="{959A3E5D-B032-4678-8EBE-F1A6E1788127}" dt="2023-05-03T16:30:51.192" v="328" actId="26606"/>
          <ac:spMkLst>
            <pc:docMk/>
            <pc:sldMk cId="3074679630" sldId="269"/>
            <ac:spMk id="2072" creationId="{7C432AFE-B3D2-4BFF-BF8F-96C27AFF1AC7}"/>
          </ac:spMkLst>
        </pc:spChg>
        <pc:spChg chg="add">
          <ac:chgData name="Baker, Joshua" userId="3115ff3e-2f9e-4fbc-9727-90062a148c55" providerId="ADAL" clId="{959A3E5D-B032-4678-8EBE-F1A6E1788127}" dt="2023-05-03T16:30:51.192" v="328" actId="26606"/>
          <ac:spMkLst>
            <pc:docMk/>
            <pc:sldMk cId="3074679630" sldId="269"/>
            <ac:spMk id="2074" creationId="{AF2F604E-43BE-4DC3-B983-E071523364F8}"/>
          </ac:spMkLst>
        </pc:spChg>
        <pc:spChg chg="add">
          <ac:chgData name="Baker, Joshua" userId="3115ff3e-2f9e-4fbc-9727-90062a148c55" providerId="ADAL" clId="{959A3E5D-B032-4678-8EBE-F1A6E1788127}" dt="2023-05-03T16:30:51.192" v="328" actId="26606"/>
          <ac:spMkLst>
            <pc:docMk/>
            <pc:sldMk cId="3074679630" sldId="269"/>
            <ac:spMk id="2076" creationId="{08C9B587-E65E-4B52-B37C-ABEBB6E87928}"/>
          </ac:spMkLst>
        </pc:spChg>
        <pc:picChg chg="del">
          <ac:chgData name="Baker, Joshua" userId="3115ff3e-2f9e-4fbc-9727-90062a148c55" providerId="ADAL" clId="{959A3E5D-B032-4678-8EBE-F1A6E1788127}" dt="2023-05-03T16:28:10.569" v="293" actId="478"/>
          <ac:picMkLst>
            <pc:docMk/>
            <pc:sldMk cId="3074679630" sldId="269"/>
            <ac:picMk id="2050" creationId="{34AB24AF-D9EF-E430-B730-A4DDFC589EE7}"/>
          </ac:picMkLst>
        </pc:picChg>
        <pc:picChg chg="del">
          <ac:chgData name="Baker, Joshua" userId="3115ff3e-2f9e-4fbc-9727-90062a148c55" providerId="ADAL" clId="{959A3E5D-B032-4678-8EBE-F1A6E1788127}" dt="2023-05-03T16:28:09.710" v="292" actId="478"/>
          <ac:picMkLst>
            <pc:docMk/>
            <pc:sldMk cId="3074679630" sldId="269"/>
            <ac:picMk id="2052" creationId="{FAF30113-F93D-9F5F-5D64-EE4F127780DD}"/>
          </ac:picMkLst>
        </pc:picChg>
        <pc:picChg chg="del">
          <ac:chgData name="Baker, Joshua" userId="3115ff3e-2f9e-4fbc-9727-90062a148c55" providerId="ADAL" clId="{959A3E5D-B032-4678-8EBE-F1A6E1788127}" dt="2023-05-03T16:28:11.426" v="294" actId="478"/>
          <ac:picMkLst>
            <pc:docMk/>
            <pc:sldMk cId="3074679630" sldId="269"/>
            <ac:picMk id="2054" creationId="{BC6803E3-9857-826B-7D61-08C9E555A6D1}"/>
          </ac:picMkLst>
        </pc:picChg>
        <pc:picChg chg="add mod ord">
          <ac:chgData name="Baker, Joshua" userId="3115ff3e-2f9e-4fbc-9727-90062a148c55" providerId="ADAL" clId="{959A3E5D-B032-4678-8EBE-F1A6E1788127}" dt="2023-05-03T16:30:51.192" v="328" actId="26606"/>
          <ac:picMkLst>
            <pc:docMk/>
            <pc:sldMk cId="3074679630" sldId="269"/>
            <ac:picMk id="2063" creationId="{96AD85C1-E84D-486B-E56C-233693854E84}"/>
          </ac:picMkLst>
        </pc:picChg>
      </pc:sldChg>
      <pc:sldChg chg="delSp modSp del mod">
        <pc:chgData name="Baker, Joshua" userId="3115ff3e-2f9e-4fbc-9727-90062a148c55" providerId="ADAL" clId="{959A3E5D-B032-4678-8EBE-F1A6E1788127}" dt="2023-05-03T16:35:46.805" v="545" actId="47"/>
        <pc:sldMkLst>
          <pc:docMk/>
          <pc:sldMk cId="4129564742" sldId="270"/>
        </pc:sldMkLst>
        <pc:spChg chg="mod">
          <ac:chgData name="Baker, Joshua" userId="3115ff3e-2f9e-4fbc-9727-90062a148c55" providerId="ADAL" clId="{959A3E5D-B032-4678-8EBE-F1A6E1788127}" dt="2023-05-03T16:28:49.462" v="296" actId="6549"/>
          <ac:spMkLst>
            <pc:docMk/>
            <pc:sldMk cId="4129564742" sldId="270"/>
            <ac:spMk id="4" creationId="{309BEE5A-A4A4-7D8B-C99C-5A703E8F7DBC}"/>
          </ac:spMkLst>
        </pc:spChg>
        <pc:picChg chg="del">
          <ac:chgData name="Baker, Joshua" userId="3115ff3e-2f9e-4fbc-9727-90062a148c55" providerId="ADAL" clId="{959A3E5D-B032-4678-8EBE-F1A6E1788127}" dt="2023-05-03T16:28:52.059" v="297" actId="478"/>
          <ac:picMkLst>
            <pc:docMk/>
            <pc:sldMk cId="4129564742" sldId="270"/>
            <ac:picMk id="3076" creationId="{2B5F161C-55FE-6478-D431-1C55BDEA5008}"/>
          </ac:picMkLst>
        </pc:picChg>
        <pc:picChg chg="del mod">
          <ac:chgData name="Baker, Joshua" userId="3115ff3e-2f9e-4fbc-9727-90062a148c55" providerId="ADAL" clId="{959A3E5D-B032-4678-8EBE-F1A6E1788127}" dt="2023-05-03T16:28:53.234" v="300" actId="478"/>
          <ac:picMkLst>
            <pc:docMk/>
            <pc:sldMk cId="4129564742" sldId="270"/>
            <ac:picMk id="3080" creationId="{67558DC0-3DB9-49F3-53A9-B16F9F7064E9}"/>
          </ac:picMkLst>
        </pc:picChg>
        <pc:picChg chg="del">
          <ac:chgData name="Baker, Joshua" userId="3115ff3e-2f9e-4fbc-9727-90062a148c55" providerId="ADAL" clId="{959A3E5D-B032-4678-8EBE-F1A6E1788127}" dt="2023-05-03T16:28:52.623" v="298" actId="478"/>
          <ac:picMkLst>
            <pc:docMk/>
            <pc:sldMk cId="4129564742" sldId="270"/>
            <ac:picMk id="3082" creationId="{927B8F6B-3E3E-5290-2210-60DE1AE591CF}"/>
          </ac:picMkLst>
        </pc:picChg>
      </pc:sldChg>
      <pc:sldChg chg="addSp delSp modSp del mod">
        <pc:chgData name="Baker, Joshua" userId="3115ff3e-2f9e-4fbc-9727-90062a148c55" providerId="ADAL" clId="{959A3E5D-B032-4678-8EBE-F1A6E1788127}" dt="2023-05-08T17:17:00.645" v="13117" actId="47"/>
        <pc:sldMkLst>
          <pc:docMk/>
          <pc:sldMk cId="1959093975" sldId="271"/>
        </pc:sldMkLst>
        <pc:spChg chg="mod">
          <ac:chgData name="Baker, Joshua" userId="3115ff3e-2f9e-4fbc-9727-90062a148c55" providerId="ADAL" clId="{959A3E5D-B032-4678-8EBE-F1A6E1788127}" dt="2023-05-03T16:32:25.477" v="439" actId="27636"/>
          <ac:spMkLst>
            <pc:docMk/>
            <pc:sldMk cId="1959093975" sldId="271"/>
            <ac:spMk id="2" creationId="{8404F75E-EC68-CBF6-7272-C081E0FF7E9B}"/>
          </ac:spMkLst>
        </pc:spChg>
        <pc:spChg chg="add del mod">
          <ac:chgData name="Baker, Joshua" userId="3115ff3e-2f9e-4fbc-9727-90062a148c55" providerId="ADAL" clId="{959A3E5D-B032-4678-8EBE-F1A6E1788127}" dt="2023-05-03T16:30:31.483" v="327" actId="26606"/>
          <ac:spMkLst>
            <pc:docMk/>
            <pc:sldMk cId="1959093975" sldId="271"/>
            <ac:spMk id="3" creationId="{BDEE21AB-7988-F791-089D-C61279CDFF11}"/>
          </ac:spMkLst>
        </pc:spChg>
        <pc:spChg chg="del mod">
          <ac:chgData name="Baker, Joshua" userId="3115ff3e-2f9e-4fbc-9727-90062a148c55" providerId="ADAL" clId="{959A3E5D-B032-4678-8EBE-F1A6E1788127}" dt="2023-05-03T16:30:31.483" v="327" actId="26606"/>
          <ac:spMkLst>
            <pc:docMk/>
            <pc:sldMk cId="1959093975" sldId="271"/>
            <ac:spMk id="4" creationId="{0587CD8A-787A-7CE9-5C10-675EF63F1D14}"/>
          </ac:spMkLst>
        </pc:spChg>
        <pc:spChg chg="del">
          <ac:chgData name="Baker, Joshua" userId="3115ff3e-2f9e-4fbc-9727-90062a148c55" providerId="ADAL" clId="{959A3E5D-B032-4678-8EBE-F1A6E1788127}" dt="2023-05-03T16:30:31.483" v="327" actId="26606"/>
          <ac:spMkLst>
            <pc:docMk/>
            <pc:sldMk cId="1959093975" sldId="271"/>
            <ac:spMk id="4107" creationId="{8B068B58-6F94-4AFF-A8A7-18573884D6CD}"/>
          </ac:spMkLst>
        </pc:spChg>
        <pc:spChg chg="del">
          <ac:chgData name="Baker, Joshua" userId="3115ff3e-2f9e-4fbc-9727-90062a148c55" providerId="ADAL" clId="{959A3E5D-B032-4678-8EBE-F1A6E1788127}" dt="2023-05-03T16:30:31.483" v="327" actId="26606"/>
          <ac:spMkLst>
            <pc:docMk/>
            <pc:sldMk cId="1959093975" sldId="271"/>
            <ac:spMk id="4108" creationId="{0D7B6173-1D58-48E2-83CF-37350F315F75}"/>
          </ac:spMkLst>
        </pc:spChg>
        <pc:spChg chg="del">
          <ac:chgData name="Baker, Joshua" userId="3115ff3e-2f9e-4fbc-9727-90062a148c55" providerId="ADAL" clId="{959A3E5D-B032-4678-8EBE-F1A6E1788127}" dt="2023-05-03T16:30:31.483" v="327" actId="26606"/>
          <ac:spMkLst>
            <pc:docMk/>
            <pc:sldMk cId="1959093975" sldId="271"/>
            <ac:spMk id="4111" creationId="{21BDEC81-16A7-4451-B893-C15000083B77}"/>
          </ac:spMkLst>
        </pc:spChg>
        <pc:spChg chg="del">
          <ac:chgData name="Baker, Joshua" userId="3115ff3e-2f9e-4fbc-9727-90062a148c55" providerId="ADAL" clId="{959A3E5D-B032-4678-8EBE-F1A6E1788127}" dt="2023-05-03T16:30:31.483" v="327" actId="26606"/>
          <ac:spMkLst>
            <pc:docMk/>
            <pc:sldMk cId="1959093975" sldId="271"/>
            <ac:spMk id="4113" creationId="{BE5B028C-7535-45E5-9D2C-32C50D0E0E43}"/>
          </ac:spMkLst>
        </pc:spChg>
        <pc:spChg chg="add">
          <ac:chgData name="Baker, Joshua" userId="3115ff3e-2f9e-4fbc-9727-90062a148c55" providerId="ADAL" clId="{959A3E5D-B032-4678-8EBE-F1A6E1788127}" dt="2023-05-03T16:30:31.483" v="327" actId="26606"/>
          <ac:spMkLst>
            <pc:docMk/>
            <pc:sldMk cId="1959093975" sldId="271"/>
            <ac:spMk id="4119" creationId="{AFF8D2E5-2C4E-47B1-930B-6C82B7C31331}"/>
          </ac:spMkLst>
        </pc:spChg>
        <pc:spChg chg="add">
          <ac:chgData name="Baker, Joshua" userId="3115ff3e-2f9e-4fbc-9727-90062a148c55" providerId="ADAL" clId="{959A3E5D-B032-4678-8EBE-F1A6E1788127}" dt="2023-05-03T16:30:31.483" v="327" actId="26606"/>
          <ac:spMkLst>
            <pc:docMk/>
            <pc:sldMk cId="1959093975" sldId="271"/>
            <ac:spMk id="4121" creationId="{801E4ADA-0EA9-4930-846E-3C11E8BED6DD}"/>
          </ac:spMkLst>
        </pc:spChg>
        <pc:spChg chg="add">
          <ac:chgData name="Baker, Joshua" userId="3115ff3e-2f9e-4fbc-9727-90062a148c55" providerId="ADAL" clId="{959A3E5D-B032-4678-8EBE-F1A6E1788127}" dt="2023-05-03T16:30:31.483" v="327" actId="26606"/>
          <ac:spMkLst>
            <pc:docMk/>
            <pc:sldMk cId="1959093975" sldId="271"/>
            <ac:spMk id="4123" creationId="{FB92FFCE-0C90-454E-AA25-D4EE9A6C39C5}"/>
          </ac:spMkLst>
        </pc:spChg>
        <pc:graphicFrameChg chg="add">
          <ac:chgData name="Baker, Joshua" userId="3115ff3e-2f9e-4fbc-9727-90062a148c55" providerId="ADAL" clId="{959A3E5D-B032-4678-8EBE-F1A6E1788127}" dt="2023-05-03T16:30:31.483" v="327" actId="26606"/>
          <ac:graphicFrameMkLst>
            <pc:docMk/>
            <pc:sldMk cId="1959093975" sldId="271"/>
            <ac:graphicFrameMk id="4115" creationId="{14942C65-973C-90B7-410B-463F19BA1CB3}"/>
          </ac:graphicFrameMkLst>
        </pc:graphicFrameChg>
        <pc:picChg chg="del">
          <ac:chgData name="Baker, Joshua" userId="3115ff3e-2f9e-4fbc-9727-90062a148c55" providerId="ADAL" clId="{959A3E5D-B032-4678-8EBE-F1A6E1788127}" dt="2023-05-03T16:30:17.822" v="325" actId="478"/>
          <ac:picMkLst>
            <pc:docMk/>
            <pc:sldMk cId="1959093975" sldId="271"/>
            <ac:picMk id="4098" creationId="{C3244C1E-AD5C-20FD-0DF5-75C5B98F31E4}"/>
          </ac:picMkLst>
        </pc:picChg>
        <pc:picChg chg="del">
          <ac:chgData name="Baker, Joshua" userId="3115ff3e-2f9e-4fbc-9727-90062a148c55" providerId="ADAL" clId="{959A3E5D-B032-4678-8EBE-F1A6E1788127}" dt="2023-05-03T16:30:18.761" v="326" actId="478"/>
          <ac:picMkLst>
            <pc:docMk/>
            <pc:sldMk cId="1959093975" sldId="271"/>
            <ac:picMk id="4100" creationId="{FC4CFEB7-901C-D200-EA6D-CA75D347B2E0}"/>
          </ac:picMkLst>
        </pc:picChg>
        <pc:picChg chg="del">
          <ac:chgData name="Baker, Joshua" userId="3115ff3e-2f9e-4fbc-9727-90062a148c55" providerId="ADAL" clId="{959A3E5D-B032-4678-8EBE-F1A6E1788127}" dt="2023-05-03T16:30:31.483" v="327" actId="26606"/>
          <ac:picMkLst>
            <pc:docMk/>
            <pc:sldMk cId="1959093975" sldId="271"/>
            <ac:picMk id="4109" creationId="{B0DAC8FB-A162-44E3-A606-C855A03A5B09}"/>
          </ac:picMkLst>
        </pc:picChg>
      </pc:sldChg>
      <pc:sldChg chg="addSp delSp modSp del mod">
        <pc:chgData name="Baker, Joshua" userId="3115ff3e-2f9e-4fbc-9727-90062a148c55" providerId="ADAL" clId="{959A3E5D-B032-4678-8EBE-F1A6E1788127}" dt="2023-05-03T21:02:52.768" v="2903" actId="47"/>
        <pc:sldMkLst>
          <pc:docMk/>
          <pc:sldMk cId="3965441852" sldId="272"/>
        </pc:sldMkLst>
        <pc:spChg chg="mod">
          <ac:chgData name="Baker, Joshua" userId="3115ff3e-2f9e-4fbc-9727-90062a148c55" providerId="ADAL" clId="{959A3E5D-B032-4678-8EBE-F1A6E1788127}" dt="2023-05-03T19:57:25.278" v="1692" actId="26606"/>
          <ac:spMkLst>
            <pc:docMk/>
            <pc:sldMk cId="3965441852" sldId="272"/>
            <ac:spMk id="2" creationId="{9E7049EA-890A-12EC-4A6A-618D196D6649}"/>
          </ac:spMkLst>
        </pc:spChg>
        <pc:spChg chg="add del mod">
          <ac:chgData name="Baker, Joshua" userId="3115ff3e-2f9e-4fbc-9727-90062a148c55" providerId="ADAL" clId="{959A3E5D-B032-4678-8EBE-F1A6E1788127}" dt="2023-05-03T16:31:20.418" v="353" actId="478"/>
          <ac:spMkLst>
            <pc:docMk/>
            <pc:sldMk cId="3965441852" sldId="272"/>
            <ac:spMk id="3" creationId="{A7CCC713-AF35-5FFD-3011-E6E07B3202E8}"/>
          </ac:spMkLst>
        </pc:spChg>
        <pc:spChg chg="mod">
          <ac:chgData name="Baker, Joshua" userId="3115ff3e-2f9e-4fbc-9727-90062a148c55" providerId="ADAL" clId="{959A3E5D-B032-4678-8EBE-F1A6E1788127}" dt="2023-05-03T19:57:25.278" v="1692" actId="26606"/>
          <ac:spMkLst>
            <pc:docMk/>
            <pc:sldMk cId="3965441852" sldId="272"/>
            <ac:spMk id="4" creationId="{45C01ACE-A9E5-9D85-21F5-882111079C21}"/>
          </ac:spMkLst>
        </pc:spChg>
        <pc:spChg chg="del">
          <ac:chgData name="Baker, Joshua" userId="3115ff3e-2f9e-4fbc-9727-90062a148c55" providerId="ADAL" clId="{959A3E5D-B032-4678-8EBE-F1A6E1788127}" dt="2023-05-03T19:57:25.278" v="1692" actId="26606"/>
          <ac:spMkLst>
            <pc:docMk/>
            <pc:sldMk cId="3965441852" sldId="272"/>
            <ac:spMk id="5131" creationId="{231BF440-39FA-4087-84CC-2EEC0BBDAF29}"/>
          </ac:spMkLst>
        </pc:spChg>
        <pc:spChg chg="del">
          <ac:chgData name="Baker, Joshua" userId="3115ff3e-2f9e-4fbc-9727-90062a148c55" providerId="ADAL" clId="{959A3E5D-B032-4678-8EBE-F1A6E1788127}" dt="2023-05-03T19:57:25.278" v="1692" actId="26606"/>
          <ac:spMkLst>
            <pc:docMk/>
            <pc:sldMk cId="3965441852" sldId="272"/>
            <ac:spMk id="5133" creationId="{F04E4CBA-303B-48BD-8451-C2701CB0EEBF}"/>
          </ac:spMkLst>
        </pc:spChg>
        <pc:spChg chg="del">
          <ac:chgData name="Baker, Joshua" userId="3115ff3e-2f9e-4fbc-9727-90062a148c55" providerId="ADAL" clId="{959A3E5D-B032-4678-8EBE-F1A6E1788127}" dt="2023-05-03T19:57:25.278" v="1692" actId="26606"/>
          <ac:spMkLst>
            <pc:docMk/>
            <pc:sldMk cId="3965441852" sldId="272"/>
            <ac:spMk id="5135" creationId="{F6CA58B3-AFCC-4A40-9882-50D5080879B0}"/>
          </ac:spMkLst>
        </pc:spChg>
        <pc:spChg chg="del">
          <ac:chgData name="Baker, Joshua" userId="3115ff3e-2f9e-4fbc-9727-90062a148c55" providerId="ADAL" clId="{959A3E5D-B032-4678-8EBE-F1A6E1788127}" dt="2023-05-03T19:57:25.278" v="1692" actId="26606"/>
          <ac:spMkLst>
            <pc:docMk/>
            <pc:sldMk cId="3965441852" sldId="272"/>
            <ac:spMk id="5137" creationId="{75C56826-D4E5-42ED-8529-079651CB3005}"/>
          </ac:spMkLst>
        </pc:spChg>
        <pc:spChg chg="del">
          <ac:chgData name="Baker, Joshua" userId="3115ff3e-2f9e-4fbc-9727-90062a148c55" providerId="ADAL" clId="{959A3E5D-B032-4678-8EBE-F1A6E1788127}" dt="2023-05-03T19:57:25.278" v="1692" actId="26606"/>
          <ac:spMkLst>
            <pc:docMk/>
            <pc:sldMk cId="3965441852" sldId="272"/>
            <ac:spMk id="5139" creationId="{82095FCE-EF05-4443-B97A-85DEE3A5CA17}"/>
          </ac:spMkLst>
        </pc:spChg>
        <pc:spChg chg="del">
          <ac:chgData name="Baker, Joshua" userId="3115ff3e-2f9e-4fbc-9727-90062a148c55" providerId="ADAL" clId="{959A3E5D-B032-4678-8EBE-F1A6E1788127}" dt="2023-05-03T19:57:25.278" v="1692" actId="26606"/>
          <ac:spMkLst>
            <pc:docMk/>
            <pc:sldMk cId="3965441852" sldId="272"/>
            <ac:spMk id="5141" creationId="{CA00AE6B-AA30-4CF8-BA6F-339B780AD76C}"/>
          </ac:spMkLst>
        </pc:spChg>
        <pc:spChg chg="add">
          <ac:chgData name="Baker, Joshua" userId="3115ff3e-2f9e-4fbc-9727-90062a148c55" providerId="ADAL" clId="{959A3E5D-B032-4678-8EBE-F1A6E1788127}" dt="2023-05-03T19:57:25.278" v="1692" actId="26606"/>
          <ac:spMkLst>
            <pc:docMk/>
            <pc:sldMk cId="3965441852" sldId="272"/>
            <ac:spMk id="5146" creationId="{0B9EE3F3-89B7-43C3-8651-C4C96830993D}"/>
          </ac:spMkLst>
        </pc:spChg>
        <pc:spChg chg="add">
          <ac:chgData name="Baker, Joshua" userId="3115ff3e-2f9e-4fbc-9727-90062a148c55" providerId="ADAL" clId="{959A3E5D-B032-4678-8EBE-F1A6E1788127}" dt="2023-05-03T19:57:25.278" v="1692" actId="26606"/>
          <ac:spMkLst>
            <pc:docMk/>
            <pc:sldMk cId="3965441852" sldId="272"/>
            <ac:spMk id="5148" creationId="{33AE4636-AEEC-45D6-84D4-7AC2DA48ECF8}"/>
          </ac:spMkLst>
        </pc:spChg>
        <pc:spChg chg="add">
          <ac:chgData name="Baker, Joshua" userId="3115ff3e-2f9e-4fbc-9727-90062a148c55" providerId="ADAL" clId="{959A3E5D-B032-4678-8EBE-F1A6E1788127}" dt="2023-05-03T19:57:25.278" v="1692" actId="26606"/>
          <ac:spMkLst>
            <pc:docMk/>
            <pc:sldMk cId="3965441852" sldId="272"/>
            <ac:spMk id="5150" creationId="{8D9CE0F4-2EB2-4F1F-8AAC-DB3571D9FE10}"/>
          </ac:spMkLst>
        </pc:spChg>
        <pc:picChg chg="add mod">
          <ac:chgData name="Baker, Joshua" userId="3115ff3e-2f9e-4fbc-9727-90062a148c55" providerId="ADAL" clId="{959A3E5D-B032-4678-8EBE-F1A6E1788127}" dt="2023-05-03T19:57:25.278" v="1692" actId="26606"/>
          <ac:picMkLst>
            <pc:docMk/>
            <pc:sldMk cId="3965441852" sldId="272"/>
            <ac:picMk id="6" creationId="{0836C099-1102-8C4D-89FE-E97F51910799}"/>
          </ac:picMkLst>
        </pc:picChg>
        <pc:picChg chg="add mod">
          <ac:chgData name="Baker, Joshua" userId="3115ff3e-2f9e-4fbc-9727-90062a148c55" providerId="ADAL" clId="{959A3E5D-B032-4678-8EBE-F1A6E1788127}" dt="2023-05-03T20:03:03.048" v="1868" actId="1076"/>
          <ac:picMkLst>
            <pc:docMk/>
            <pc:sldMk cId="3965441852" sldId="272"/>
            <ac:picMk id="8" creationId="{CD394846-7E74-B9A7-CB85-8C1CC8DF2210}"/>
          </ac:picMkLst>
        </pc:picChg>
        <pc:picChg chg="del">
          <ac:chgData name="Baker, Joshua" userId="3115ff3e-2f9e-4fbc-9727-90062a148c55" providerId="ADAL" clId="{959A3E5D-B032-4678-8EBE-F1A6E1788127}" dt="2023-05-03T16:31:19.451" v="352" actId="478"/>
          <ac:picMkLst>
            <pc:docMk/>
            <pc:sldMk cId="3965441852" sldId="272"/>
            <ac:picMk id="5126" creationId="{9D56FC05-7D74-0503-62B7-223930DA4743}"/>
          </ac:picMkLst>
        </pc:picChg>
        <pc:picChg chg="del">
          <ac:chgData name="Baker, Joshua" userId="3115ff3e-2f9e-4fbc-9727-90062a148c55" providerId="ADAL" clId="{959A3E5D-B032-4678-8EBE-F1A6E1788127}" dt="2023-05-03T16:31:21.147" v="354" actId="478"/>
          <ac:picMkLst>
            <pc:docMk/>
            <pc:sldMk cId="3965441852" sldId="272"/>
            <ac:picMk id="5128" creationId="{14DB2AA7-1C2D-36CC-ECD7-8FB01A8195FA}"/>
          </ac:picMkLst>
        </pc:picChg>
      </pc:sldChg>
      <pc:sldChg chg="addSp delSp modSp mod modNotes">
        <pc:chgData name="Baker, Joshua" userId="3115ff3e-2f9e-4fbc-9727-90062a148c55" providerId="ADAL" clId="{959A3E5D-B032-4678-8EBE-F1A6E1788127}" dt="2023-05-08T16:47:37.930" v="12946" actId="26606"/>
        <pc:sldMkLst>
          <pc:docMk/>
          <pc:sldMk cId="4199052726" sldId="273"/>
        </pc:sldMkLst>
        <pc:spChg chg="mod">
          <ac:chgData name="Baker, Joshua" userId="3115ff3e-2f9e-4fbc-9727-90062a148c55" providerId="ADAL" clId="{959A3E5D-B032-4678-8EBE-F1A6E1788127}" dt="2023-05-08T16:47:37.930" v="12946" actId="26606"/>
          <ac:spMkLst>
            <pc:docMk/>
            <pc:sldMk cId="4199052726" sldId="273"/>
            <ac:spMk id="2" creationId="{DCB2E990-098F-E461-6741-68DED6E65E5C}"/>
          </ac:spMkLst>
        </pc:spChg>
        <pc:spChg chg="del mod">
          <ac:chgData name="Baker, Joshua" userId="3115ff3e-2f9e-4fbc-9727-90062a148c55" providerId="ADAL" clId="{959A3E5D-B032-4678-8EBE-F1A6E1788127}" dt="2023-05-08T16:47:28.079" v="12944" actId="478"/>
          <ac:spMkLst>
            <pc:docMk/>
            <pc:sldMk cId="4199052726" sldId="273"/>
            <ac:spMk id="3" creationId="{5786D5C9-B3A7-135C-0026-32EE813C7FEA}"/>
          </ac:spMkLst>
        </pc:spChg>
        <pc:spChg chg="del">
          <ac:chgData name="Baker, Joshua" userId="3115ff3e-2f9e-4fbc-9727-90062a148c55" providerId="ADAL" clId="{959A3E5D-B032-4678-8EBE-F1A6E1788127}" dt="2023-05-03T16:41:50.817" v="696" actId="26606"/>
          <ac:spMkLst>
            <pc:docMk/>
            <pc:sldMk cId="4199052726" sldId="273"/>
            <ac:spMk id="10" creationId="{E91DC736-0EF8-4F87-9146-EBF1D2EE4D3D}"/>
          </ac:spMkLst>
        </pc:spChg>
        <pc:spChg chg="del">
          <ac:chgData name="Baker, Joshua" userId="3115ff3e-2f9e-4fbc-9727-90062a148c55" providerId="ADAL" clId="{959A3E5D-B032-4678-8EBE-F1A6E1788127}" dt="2023-05-03T16:41:50.817" v="696" actId="26606"/>
          <ac:spMkLst>
            <pc:docMk/>
            <pc:sldMk cId="4199052726" sldId="273"/>
            <ac:spMk id="12" creationId="{097CD68E-23E3-4007-8847-CD0944C4F7BE}"/>
          </ac:spMkLst>
        </pc:spChg>
        <pc:spChg chg="del">
          <ac:chgData name="Baker, Joshua" userId="3115ff3e-2f9e-4fbc-9727-90062a148c55" providerId="ADAL" clId="{959A3E5D-B032-4678-8EBE-F1A6E1788127}" dt="2023-05-03T16:41:50.817" v="696" actId="26606"/>
          <ac:spMkLst>
            <pc:docMk/>
            <pc:sldMk cId="4199052726" sldId="273"/>
            <ac:spMk id="14" creationId="{AF2F604E-43BE-4DC3-B983-E071523364F8}"/>
          </ac:spMkLst>
        </pc:spChg>
        <pc:spChg chg="del">
          <ac:chgData name="Baker, Joshua" userId="3115ff3e-2f9e-4fbc-9727-90062a148c55" providerId="ADAL" clId="{959A3E5D-B032-4678-8EBE-F1A6E1788127}" dt="2023-05-03T16:41:50.817" v="696" actId="26606"/>
          <ac:spMkLst>
            <pc:docMk/>
            <pc:sldMk cId="4199052726" sldId="273"/>
            <ac:spMk id="16" creationId="{08C9B587-E65E-4B52-B37C-ABEBB6E87928}"/>
          </ac:spMkLst>
        </pc:spChg>
        <pc:spChg chg="add del">
          <ac:chgData name="Baker, Joshua" userId="3115ff3e-2f9e-4fbc-9727-90062a148c55" providerId="ADAL" clId="{959A3E5D-B032-4678-8EBE-F1A6E1788127}" dt="2023-05-08T16:47:37.930" v="12946" actId="26606"/>
          <ac:spMkLst>
            <pc:docMk/>
            <pc:sldMk cId="4199052726" sldId="273"/>
            <ac:spMk id="21" creationId="{04812C46-200A-4DEB-A05E-3ED6C68C2387}"/>
          </ac:spMkLst>
        </pc:spChg>
        <pc:spChg chg="add del">
          <ac:chgData name="Baker, Joshua" userId="3115ff3e-2f9e-4fbc-9727-90062a148c55" providerId="ADAL" clId="{959A3E5D-B032-4678-8EBE-F1A6E1788127}" dt="2023-05-08T16:47:37.930" v="12946" actId="26606"/>
          <ac:spMkLst>
            <pc:docMk/>
            <pc:sldMk cId="4199052726" sldId="273"/>
            <ac:spMk id="23" creationId="{D1EA859B-E555-4109-94F3-6700E046E008}"/>
          </ac:spMkLst>
        </pc:spChg>
        <pc:spChg chg="add">
          <ac:chgData name="Baker, Joshua" userId="3115ff3e-2f9e-4fbc-9727-90062a148c55" providerId="ADAL" clId="{959A3E5D-B032-4678-8EBE-F1A6E1788127}" dt="2023-05-08T16:47:37.930" v="12946" actId="26606"/>
          <ac:spMkLst>
            <pc:docMk/>
            <pc:sldMk cId="4199052726" sldId="273"/>
            <ac:spMk id="28" creationId="{E91DC736-0EF8-4F87-9146-EBF1D2EE4D3D}"/>
          </ac:spMkLst>
        </pc:spChg>
        <pc:spChg chg="add">
          <ac:chgData name="Baker, Joshua" userId="3115ff3e-2f9e-4fbc-9727-90062a148c55" providerId="ADAL" clId="{959A3E5D-B032-4678-8EBE-F1A6E1788127}" dt="2023-05-08T16:47:37.930" v="12946" actId="26606"/>
          <ac:spMkLst>
            <pc:docMk/>
            <pc:sldMk cId="4199052726" sldId="273"/>
            <ac:spMk id="30" creationId="{097CD68E-23E3-4007-8847-CD0944C4F7BE}"/>
          </ac:spMkLst>
        </pc:spChg>
        <pc:spChg chg="add">
          <ac:chgData name="Baker, Joshua" userId="3115ff3e-2f9e-4fbc-9727-90062a148c55" providerId="ADAL" clId="{959A3E5D-B032-4678-8EBE-F1A6E1788127}" dt="2023-05-08T16:47:37.930" v="12946" actId="26606"/>
          <ac:spMkLst>
            <pc:docMk/>
            <pc:sldMk cId="4199052726" sldId="273"/>
            <ac:spMk id="32" creationId="{AF2F604E-43BE-4DC3-B983-E071523364F8}"/>
          </ac:spMkLst>
        </pc:spChg>
        <pc:spChg chg="add">
          <ac:chgData name="Baker, Joshua" userId="3115ff3e-2f9e-4fbc-9727-90062a148c55" providerId="ADAL" clId="{959A3E5D-B032-4678-8EBE-F1A6E1788127}" dt="2023-05-08T16:47:37.930" v="12946" actId="26606"/>
          <ac:spMkLst>
            <pc:docMk/>
            <pc:sldMk cId="4199052726" sldId="273"/>
            <ac:spMk id="34" creationId="{08C9B587-E65E-4B52-B37C-ABEBB6E87928}"/>
          </ac:spMkLst>
        </pc:spChg>
        <pc:picChg chg="mod">
          <ac:chgData name="Baker, Joshua" userId="3115ff3e-2f9e-4fbc-9727-90062a148c55" providerId="ADAL" clId="{959A3E5D-B032-4678-8EBE-F1A6E1788127}" dt="2023-05-08T16:47:37.930" v="12946" actId="26606"/>
          <ac:picMkLst>
            <pc:docMk/>
            <pc:sldMk cId="4199052726" sldId="273"/>
            <ac:picMk id="5" creationId="{7DB13E2B-D290-6B52-CFB0-8303C53CDCED}"/>
          </ac:picMkLst>
        </pc:picChg>
      </pc:sldChg>
      <pc:sldChg chg="addSp delSp modSp mod addAnim setClrOvrMap modNotes modNotesTx">
        <pc:chgData name="Baker, Joshua" userId="3115ff3e-2f9e-4fbc-9727-90062a148c55" providerId="ADAL" clId="{959A3E5D-B032-4678-8EBE-F1A6E1788127}" dt="2023-05-09T13:43:21.465" v="13829" actId="20577"/>
        <pc:sldMkLst>
          <pc:docMk/>
          <pc:sldMk cId="2346755155" sldId="274"/>
        </pc:sldMkLst>
        <pc:spChg chg="mod ord">
          <ac:chgData name="Baker, Joshua" userId="3115ff3e-2f9e-4fbc-9727-90062a148c55" providerId="ADAL" clId="{959A3E5D-B032-4678-8EBE-F1A6E1788127}" dt="2023-05-09T13:38:39.977" v="13590" actId="27636"/>
          <ac:spMkLst>
            <pc:docMk/>
            <pc:sldMk cId="2346755155" sldId="274"/>
            <ac:spMk id="2" creationId="{FA2FF402-E7FC-083E-258F-7FA10553CAF9}"/>
          </ac:spMkLst>
        </pc:spChg>
        <pc:spChg chg="del">
          <ac:chgData name="Baker, Joshua" userId="3115ff3e-2f9e-4fbc-9727-90062a148c55" providerId="ADAL" clId="{959A3E5D-B032-4678-8EBE-F1A6E1788127}" dt="2023-05-08T16:52:52.465" v="12982" actId="478"/>
          <ac:spMkLst>
            <pc:docMk/>
            <pc:sldMk cId="2346755155" sldId="274"/>
            <ac:spMk id="3" creationId="{B93E3452-3C82-971A-5D12-D48169074595}"/>
          </ac:spMkLst>
        </pc:spChg>
        <pc:spChg chg="add del mod">
          <ac:chgData name="Baker, Joshua" userId="3115ff3e-2f9e-4fbc-9727-90062a148c55" providerId="ADAL" clId="{959A3E5D-B032-4678-8EBE-F1A6E1788127}" dt="2023-05-08T16:52:56.102" v="12983" actId="478"/>
          <ac:spMkLst>
            <pc:docMk/>
            <pc:sldMk cId="2346755155" sldId="274"/>
            <ac:spMk id="5" creationId="{EB3E567F-1E95-7424-168D-1AF93AB05921}"/>
          </ac:spMkLst>
        </pc:spChg>
        <pc:spChg chg="add">
          <ac:chgData name="Baker, Joshua" userId="3115ff3e-2f9e-4fbc-9727-90062a148c55" providerId="ADAL" clId="{959A3E5D-B032-4678-8EBE-F1A6E1788127}" dt="2023-05-08T16:58:21.029" v="13006" actId="26606"/>
          <ac:spMkLst>
            <pc:docMk/>
            <pc:sldMk cId="2346755155" sldId="274"/>
            <ac:spMk id="6148" creationId="{AB58EF07-17C2-48CF-ABB0-EEF1F17CB8F0}"/>
          </ac:spMkLst>
        </pc:spChg>
        <pc:spChg chg="add">
          <ac:chgData name="Baker, Joshua" userId="3115ff3e-2f9e-4fbc-9727-90062a148c55" providerId="ADAL" clId="{959A3E5D-B032-4678-8EBE-F1A6E1788127}" dt="2023-05-08T16:58:21.029" v="13006" actId="26606"/>
          <ac:spMkLst>
            <pc:docMk/>
            <pc:sldMk cId="2346755155" sldId="274"/>
            <ac:spMk id="6149" creationId="{AF2F604E-43BE-4DC3-B983-E071523364F8}"/>
          </ac:spMkLst>
        </pc:spChg>
        <pc:spChg chg="add">
          <ac:chgData name="Baker, Joshua" userId="3115ff3e-2f9e-4fbc-9727-90062a148c55" providerId="ADAL" clId="{959A3E5D-B032-4678-8EBE-F1A6E1788127}" dt="2023-05-08T16:58:21.029" v="13006" actId="26606"/>
          <ac:spMkLst>
            <pc:docMk/>
            <pc:sldMk cId="2346755155" sldId="274"/>
            <ac:spMk id="6150" creationId="{08C9B587-E65E-4B52-B37C-ABEBB6E87928}"/>
          </ac:spMkLst>
        </pc:spChg>
        <pc:spChg chg="add">
          <ac:chgData name="Baker, Joshua" userId="3115ff3e-2f9e-4fbc-9727-90062a148c55" providerId="ADAL" clId="{959A3E5D-B032-4678-8EBE-F1A6E1788127}" dt="2023-05-08T16:58:21.029" v="13006" actId="26606"/>
          <ac:spMkLst>
            <pc:docMk/>
            <pc:sldMk cId="2346755155" sldId="274"/>
            <ac:spMk id="6151" creationId="{0671A8AE-40A1-4631-A6B8-581AFF065482}"/>
          </ac:spMkLst>
        </pc:spChg>
        <pc:spChg chg="del">
          <ac:chgData name="Baker, Joshua" userId="3115ff3e-2f9e-4fbc-9727-90062a148c55" providerId="ADAL" clId="{959A3E5D-B032-4678-8EBE-F1A6E1788127}" dt="2023-05-08T16:53:12.266" v="12988" actId="26606"/>
          <ac:spMkLst>
            <pc:docMk/>
            <pc:sldMk cId="2346755155" sldId="274"/>
            <ac:spMk id="6153" creationId="{3EBE8569-6AEC-4B8C-8D53-2DE337CDBA65}"/>
          </ac:spMkLst>
        </pc:spChg>
        <pc:spChg chg="del">
          <ac:chgData name="Baker, Joshua" userId="3115ff3e-2f9e-4fbc-9727-90062a148c55" providerId="ADAL" clId="{959A3E5D-B032-4678-8EBE-F1A6E1788127}" dt="2023-05-08T16:53:12.266" v="12988" actId="26606"/>
          <ac:spMkLst>
            <pc:docMk/>
            <pc:sldMk cId="2346755155" sldId="274"/>
            <ac:spMk id="6155" creationId="{55D4142C-5077-457F-A6AD-3FECFDB39685}"/>
          </ac:spMkLst>
        </pc:spChg>
        <pc:spChg chg="del">
          <ac:chgData name="Baker, Joshua" userId="3115ff3e-2f9e-4fbc-9727-90062a148c55" providerId="ADAL" clId="{959A3E5D-B032-4678-8EBE-F1A6E1788127}" dt="2023-05-08T16:53:12.266" v="12988" actId="26606"/>
          <ac:spMkLst>
            <pc:docMk/>
            <pc:sldMk cId="2346755155" sldId="274"/>
            <ac:spMk id="6157" creationId="{7A5F0580-5EE9-419F-96EE-B6529EF6E7D0}"/>
          </ac:spMkLst>
        </pc:spChg>
        <pc:spChg chg="del">
          <ac:chgData name="Baker, Joshua" userId="3115ff3e-2f9e-4fbc-9727-90062a148c55" providerId="ADAL" clId="{959A3E5D-B032-4678-8EBE-F1A6E1788127}" dt="2023-05-08T16:53:12.266" v="12988" actId="26606"/>
          <ac:spMkLst>
            <pc:docMk/>
            <pc:sldMk cId="2346755155" sldId="274"/>
            <ac:spMk id="6158" creationId="{8FC9BE17-9A7B-462D-AE50-3D8777387304}"/>
          </ac:spMkLst>
        </pc:spChg>
        <pc:picChg chg="mod ord">
          <ac:chgData name="Baker, Joshua" userId="3115ff3e-2f9e-4fbc-9727-90062a148c55" providerId="ADAL" clId="{959A3E5D-B032-4678-8EBE-F1A6E1788127}" dt="2023-05-08T16:58:21.029" v="13006" actId="26606"/>
          <ac:picMkLst>
            <pc:docMk/>
            <pc:sldMk cId="2346755155" sldId="274"/>
            <ac:picMk id="6146" creationId="{DD34F1C3-8B06-4D5C-259D-BADED658455A}"/>
          </ac:picMkLst>
        </pc:picChg>
      </pc:sldChg>
      <pc:sldChg chg="modNotes">
        <pc:chgData name="Baker, Joshua" userId="3115ff3e-2f9e-4fbc-9727-90062a148c55" providerId="ADAL" clId="{959A3E5D-B032-4678-8EBE-F1A6E1788127}" dt="2023-05-08T18:51:06.505" v="13202" actId="20577"/>
        <pc:sldMkLst>
          <pc:docMk/>
          <pc:sldMk cId="1842897172" sldId="276"/>
        </pc:sldMkLst>
      </pc:sldChg>
      <pc:sldChg chg="addSp delSp modSp mod modNotes">
        <pc:chgData name="Baker, Joshua" userId="3115ff3e-2f9e-4fbc-9727-90062a148c55" providerId="ADAL" clId="{959A3E5D-B032-4678-8EBE-F1A6E1788127}" dt="2023-05-08T19:15:23.224" v="13204" actId="20577"/>
        <pc:sldMkLst>
          <pc:docMk/>
          <pc:sldMk cId="1493640097" sldId="277"/>
        </pc:sldMkLst>
        <pc:picChg chg="add del">
          <ac:chgData name="Baker, Joshua" userId="3115ff3e-2f9e-4fbc-9727-90062a148c55" providerId="ADAL" clId="{959A3E5D-B032-4678-8EBE-F1A6E1788127}" dt="2023-05-03T16:52:32.410" v="702" actId="478"/>
          <ac:picMkLst>
            <pc:docMk/>
            <pc:sldMk cId="1493640097" sldId="277"/>
            <ac:picMk id="3" creationId="{D7235E08-C57B-0D7B-2B2F-175506979AE8}"/>
          </ac:picMkLst>
        </pc:picChg>
        <pc:picChg chg="add del mod">
          <ac:chgData name="Baker, Joshua" userId="3115ff3e-2f9e-4fbc-9727-90062a148c55" providerId="ADAL" clId="{959A3E5D-B032-4678-8EBE-F1A6E1788127}" dt="2023-05-03T16:48:08.003" v="699" actId="34307"/>
          <ac:picMkLst>
            <pc:docMk/>
            <pc:sldMk cId="1493640097" sldId="277"/>
            <ac:picMk id="4" creationId="{EDEC3334-1C64-FE9B-25B1-FD658AEF3777}"/>
          </ac:picMkLst>
        </pc:picChg>
      </pc:sldChg>
      <pc:sldChg chg="addSp delSp modSp mod modNotes">
        <pc:chgData name="Baker, Joshua" userId="3115ff3e-2f9e-4fbc-9727-90062a148c55" providerId="ADAL" clId="{959A3E5D-B032-4678-8EBE-F1A6E1788127}" dt="2023-05-08T14:07:11.889" v="10968" actId="20577"/>
        <pc:sldMkLst>
          <pc:docMk/>
          <pc:sldMk cId="3032774642" sldId="278"/>
        </pc:sldMkLst>
        <pc:spChg chg="mod">
          <ac:chgData name="Baker, Joshua" userId="3115ff3e-2f9e-4fbc-9727-90062a148c55" providerId="ADAL" clId="{959A3E5D-B032-4678-8EBE-F1A6E1788127}" dt="2023-05-04T15:41:21.768" v="3947" actId="20577"/>
          <ac:spMkLst>
            <pc:docMk/>
            <pc:sldMk cId="3032774642" sldId="278"/>
            <ac:spMk id="2" creationId="{9A728ECD-8B0E-E9E8-404B-13AB6E6FC16E}"/>
          </ac:spMkLst>
        </pc:spChg>
        <pc:picChg chg="del">
          <ac:chgData name="Baker, Joshua" userId="3115ff3e-2f9e-4fbc-9727-90062a148c55" providerId="ADAL" clId="{959A3E5D-B032-4678-8EBE-F1A6E1788127}" dt="2023-05-04T15:41:30.501" v="3948" actId="478"/>
          <ac:picMkLst>
            <pc:docMk/>
            <pc:sldMk cId="3032774642" sldId="278"/>
            <ac:picMk id="3" creationId="{A20488CE-84F1-ED56-0197-FDEC236FB72D}"/>
          </ac:picMkLst>
        </pc:picChg>
        <pc:picChg chg="add mod">
          <ac:chgData name="Baker, Joshua" userId="3115ff3e-2f9e-4fbc-9727-90062a148c55" providerId="ADAL" clId="{959A3E5D-B032-4678-8EBE-F1A6E1788127}" dt="2023-05-04T15:44:43.434" v="3952" actId="1076"/>
          <ac:picMkLst>
            <pc:docMk/>
            <pc:sldMk cId="3032774642" sldId="278"/>
            <ac:picMk id="5" creationId="{16359A78-C361-A9A6-B4C7-4EBC5ADB82EB}"/>
          </ac:picMkLst>
        </pc:picChg>
        <pc:picChg chg="add mod">
          <ac:chgData name="Baker, Joshua" userId="3115ff3e-2f9e-4fbc-9727-90062a148c55" providerId="ADAL" clId="{959A3E5D-B032-4678-8EBE-F1A6E1788127}" dt="2023-05-04T15:45:08.219" v="3956" actId="1076"/>
          <ac:picMkLst>
            <pc:docMk/>
            <pc:sldMk cId="3032774642" sldId="278"/>
            <ac:picMk id="7" creationId="{929F5CAB-023D-E491-FFED-A8EE88D6D9A7}"/>
          </ac:picMkLst>
        </pc:picChg>
        <pc:picChg chg="add mod">
          <ac:chgData name="Baker, Joshua" userId="3115ff3e-2f9e-4fbc-9727-90062a148c55" providerId="ADAL" clId="{959A3E5D-B032-4678-8EBE-F1A6E1788127}" dt="2023-05-04T15:46:16.721" v="3960" actId="1076"/>
          <ac:picMkLst>
            <pc:docMk/>
            <pc:sldMk cId="3032774642" sldId="278"/>
            <ac:picMk id="11" creationId="{6A8C07F5-56FB-E583-FA8B-A57E27AD0357}"/>
          </ac:picMkLst>
        </pc:picChg>
        <pc:picChg chg="add mod">
          <ac:chgData name="Baker, Joshua" userId="3115ff3e-2f9e-4fbc-9727-90062a148c55" providerId="ADAL" clId="{959A3E5D-B032-4678-8EBE-F1A6E1788127}" dt="2023-05-04T15:46:49.693" v="3965" actId="1076"/>
          <ac:picMkLst>
            <pc:docMk/>
            <pc:sldMk cId="3032774642" sldId="278"/>
            <ac:picMk id="13" creationId="{3335B9CB-6BDE-594B-7421-277C2F72F554}"/>
          </ac:picMkLst>
        </pc:picChg>
      </pc:sldChg>
      <pc:sldChg chg="addSp delSp modSp new del mod setBg setClrOvrMap">
        <pc:chgData name="Baker, Joshua" userId="3115ff3e-2f9e-4fbc-9727-90062a148c55" providerId="ADAL" clId="{959A3E5D-B032-4678-8EBE-F1A6E1788127}" dt="2023-05-08T17:17:01.811" v="13118" actId="47"/>
        <pc:sldMkLst>
          <pc:docMk/>
          <pc:sldMk cId="3373857918" sldId="279"/>
        </pc:sldMkLst>
        <pc:spChg chg="mod">
          <ac:chgData name="Baker, Joshua" userId="3115ff3e-2f9e-4fbc-9727-90062a148c55" providerId="ADAL" clId="{959A3E5D-B032-4678-8EBE-F1A6E1788127}" dt="2023-05-03T16:35:07.645" v="538" actId="255"/>
          <ac:spMkLst>
            <pc:docMk/>
            <pc:sldMk cId="3373857918" sldId="279"/>
            <ac:spMk id="2" creationId="{B26ACF64-24E9-22B8-03C0-7659DC924DB2}"/>
          </ac:spMkLst>
        </pc:spChg>
        <pc:spChg chg="mod">
          <ac:chgData name="Baker, Joshua" userId="3115ff3e-2f9e-4fbc-9727-90062a148c55" providerId="ADAL" clId="{959A3E5D-B032-4678-8EBE-F1A6E1788127}" dt="2023-05-03T16:34:55.838" v="537" actId="26606"/>
          <ac:spMkLst>
            <pc:docMk/>
            <pc:sldMk cId="3373857918" sldId="279"/>
            <ac:spMk id="3" creationId="{6C4A1B43-883F-6B39-51FC-A82697F43354}"/>
          </ac:spMkLst>
        </pc:spChg>
        <pc:spChg chg="add del">
          <ac:chgData name="Baker, Joshua" userId="3115ff3e-2f9e-4fbc-9727-90062a148c55" providerId="ADAL" clId="{959A3E5D-B032-4678-8EBE-F1A6E1788127}" dt="2023-05-03T16:34:55.819" v="536" actId="26606"/>
          <ac:spMkLst>
            <pc:docMk/>
            <pc:sldMk cId="3373857918" sldId="279"/>
            <ac:spMk id="9" creationId="{79BB35BC-D5C2-4C8B-A22A-A71E6191913B}"/>
          </ac:spMkLst>
        </pc:spChg>
        <pc:spChg chg="add">
          <ac:chgData name="Baker, Joshua" userId="3115ff3e-2f9e-4fbc-9727-90062a148c55" providerId="ADAL" clId="{959A3E5D-B032-4678-8EBE-F1A6E1788127}" dt="2023-05-03T16:34:55.838" v="537" actId="26606"/>
          <ac:spMkLst>
            <pc:docMk/>
            <pc:sldMk cId="3373857918" sldId="279"/>
            <ac:spMk id="11" creationId="{AF2F604E-43BE-4DC3-B983-E071523364F8}"/>
          </ac:spMkLst>
        </pc:spChg>
        <pc:spChg chg="add">
          <ac:chgData name="Baker, Joshua" userId="3115ff3e-2f9e-4fbc-9727-90062a148c55" providerId="ADAL" clId="{959A3E5D-B032-4678-8EBE-F1A6E1788127}" dt="2023-05-03T16:34:55.838" v="537" actId="26606"/>
          <ac:spMkLst>
            <pc:docMk/>
            <pc:sldMk cId="3373857918" sldId="279"/>
            <ac:spMk id="12" creationId="{7C432AFE-B3D2-4BFF-BF8F-96C27AFF1AC7}"/>
          </ac:spMkLst>
        </pc:spChg>
        <pc:spChg chg="add">
          <ac:chgData name="Baker, Joshua" userId="3115ff3e-2f9e-4fbc-9727-90062a148c55" providerId="ADAL" clId="{959A3E5D-B032-4678-8EBE-F1A6E1788127}" dt="2023-05-03T16:34:55.838" v="537" actId="26606"/>
          <ac:spMkLst>
            <pc:docMk/>
            <pc:sldMk cId="3373857918" sldId="279"/>
            <ac:spMk id="13" creationId="{08C9B587-E65E-4B52-B37C-ABEBB6E87928}"/>
          </ac:spMkLst>
        </pc:spChg>
        <pc:picChg chg="add del">
          <ac:chgData name="Baker, Joshua" userId="3115ff3e-2f9e-4fbc-9727-90062a148c55" providerId="ADAL" clId="{959A3E5D-B032-4678-8EBE-F1A6E1788127}" dt="2023-05-03T16:34:55.819" v="536" actId="26606"/>
          <ac:picMkLst>
            <pc:docMk/>
            <pc:sldMk cId="3373857918" sldId="279"/>
            <ac:picMk id="5" creationId="{BAF0BBA4-A350-45C1-94D9-E4E4DB915D5B}"/>
          </ac:picMkLst>
        </pc:picChg>
        <pc:picChg chg="add">
          <ac:chgData name="Baker, Joshua" userId="3115ff3e-2f9e-4fbc-9727-90062a148c55" providerId="ADAL" clId="{959A3E5D-B032-4678-8EBE-F1A6E1788127}" dt="2023-05-03T16:34:55.838" v="537" actId="26606"/>
          <ac:picMkLst>
            <pc:docMk/>
            <pc:sldMk cId="3373857918" sldId="279"/>
            <ac:picMk id="14" creationId="{4659D9EF-90E6-1F7B-AAA2-69D09FBA9ED7}"/>
          </ac:picMkLst>
        </pc:picChg>
      </pc:sldChg>
      <pc:sldChg chg="addSp delSp modSp add del mod ord">
        <pc:chgData name="Baker, Joshua" userId="3115ff3e-2f9e-4fbc-9727-90062a148c55" providerId="ADAL" clId="{959A3E5D-B032-4678-8EBE-F1A6E1788127}" dt="2023-05-03T21:02:56.063" v="2905" actId="47"/>
        <pc:sldMkLst>
          <pc:docMk/>
          <pc:sldMk cId="859371" sldId="280"/>
        </pc:sldMkLst>
        <pc:spChg chg="mod">
          <ac:chgData name="Baker, Joshua" userId="3115ff3e-2f9e-4fbc-9727-90062a148c55" providerId="ADAL" clId="{959A3E5D-B032-4678-8EBE-F1A6E1788127}" dt="2023-05-03T20:26:42.570" v="2240" actId="26606"/>
          <ac:spMkLst>
            <pc:docMk/>
            <pc:sldMk cId="859371" sldId="280"/>
            <ac:spMk id="2" creationId="{9E7049EA-890A-12EC-4A6A-618D196D6649}"/>
          </ac:spMkLst>
        </pc:spChg>
        <pc:spChg chg="mod ord">
          <ac:chgData name="Baker, Joshua" userId="3115ff3e-2f9e-4fbc-9727-90062a148c55" providerId="ADAL" clId="{959A3E5D-B032-4678-8EBE-F1A6E1788127}" dt="2023-05-03T20:26:42.570" v="2240" actId="26606"/>
          <ac:spMkLst>
            <pc:docMk/>
            <pc:sldMk cId="859371" sldId="280"/>
            <ac:spMk id="4" creationId="{45C01ACE-A9E5-9D85-21F5-882111079C21}"/>
          </ac:spMkLst>
        </pc:spChg>
        <pc:spChg chg="del">
          <ac:chgData name="Baker, Joshua" userId="3115ff3e-2f9e-4fbc-9727-90062a148c55" providerId="ADAL" clId="{959A3E5D-B032-4678-8EBE-F1A6E1788127}" dt="2023-05-03T20:23:49.604" v="2232" actId="26606"/>
          <ac:spMkLst>
            <pc:docMk/>
            <pc:sldMk cId="859371" sldId="280"/>
            <ac:spMk id="5131" creationId="{231BF440-39FA-4087-84CC-2EEC0BBDAF29}"/>
          </ac:spMkLst>
        </pc:spChg>
        <pc:spChg chg="del">
          <ac:chgData name="Baker, Joshua" userId="3115ff3e-2f9e-4fbc-9727-90062a148c55" providerId="ADAL" clId="{959A3E5D-B032-4678-8EBE-F1A6E1788127}" dt="2023-05-03T20:23:49.604" v="2232" actId="26606"/>
          <ac:spMkLst>
            <pc:docMk/>
            <pc:sldMk cId="859371" sldId="280"/>
            <ac:spMk id="5133" creationId="{F04E4CBA-303B-48BD-8451-C2701CB0EEBF}"/>
          </ac:spMkLst>
        </pc:spChg>
        <pc:spChg chg="del">
          <ac:chgData name="Baker, Joshua" userId="3115ff3e-2f9e-4fbc-9727-90062a148c55" providerId="ADAL" clId="{959A3E5D-B032-4678-8EBE-F1A6E1788127}" dt="2023-05-03T20:23:49.604" v="2232" actId="26606"/>
          <ac:spMkLst>
            <pc:docMk/>
            <pc:sldMk cId="859371" sldId="280"/>
            <ac:spMk id="5135" creationId="{F6CA58B3-AFCC-4A40-9882-50D5080879B0}"/>
          </ac:spMkLst>
        </pc:spChg>
        <pc:spChg chg="del">
          <ac:chgData name="Baker, Joshua" userId="3115ff3e-2f9e-4fbc-9727-90062a148c55" providerId="ADAL" clId="{959A3E5D-B032-4678-8EBE-F1A6E1788127}" dt="2023-05-03T20:23:49.604" v="2232" actId="26606"/>
          <ac:spMkLst>
            <pc:docMk/>
            <pc:sldMk cId="859371" sldId="280"/>
            <ac:spMk id="5137" creationId="{75C56826-D4E5-42ED-8529-079651CB3005}"/>
          </ac:spMkLst>
        </pc:spChg>
        <pc:spChg chg="del">
          <ac:chgData name="Baker, Joshua" userId="3115ff3e-2f9e-4fbc-9727-90062a148c55" providerId="ADAL" clId="{959A3E5D-B032-4678-8EBE-F1A6E1788127}" dt="2023-05-03T20:23:49.604" v="2232" actId="26606"/>
          <ac:spMkLst>
            <pc:docMk/>
            <pc:sldMk cId="859371" sldId="280"/>
            <ac:spMk id="5139" creationId="{82095FCE-EF05-4443-B97A-85DEE3A5CA17}"/>
          </ac:spMkLst>
        </pc:spChg>
        <pc:spChg chg="del">
          <ac:chgData name="Baker, Joshua" userId="3115ff3e-2f9e-4fbc-9727-90062a148c55" providerId="ADAL" clId="{959A3E5D-B032-4678-8EBE-F1A6E1788127}" dt="2023-05-03T20:23:49.604" v="2232" actId="26606"/>
          <ac:spMkLst>
            <pc:docMk/>
            <pc:sldMk cId="859371" sldId="280"/>
            <ac:spMk id="5141" creationId="{CA00AE6B-AA30-4CF8-BA6F-339B780AD76C}"/>
          </ac:spMkLst>
        </pc:spChg>
        <pc:spChg chg="add del">
          <ac:chgData name="Baker, Joshua" userId="3115ff3e-2f9e-4fbc-9727-90062a148c55" providerId="ADAL" clId="{959A3E5D-B032-4678-8EBE-F1A6E1788127}" dt="2023-05-03T20:26:42.570" v="2240" actId="26606"/>
          <ac:spMkLst>
            <pc:docMk/>
            <pc:sldMk cId="859371" sldId="280"/>
            <ac:spMk id="5146" creationId="{0B9EE3F3-89B7-43C3-8651-C4C96830993D}"/>
          </ac:spMkLst>
        </pc:spChg>
        <pc:spChg chg="add del">
          <ac:chgData name="Baker, Joshua" userId="3115ff3e-2f9e-4fbc-9727-90062a148c55" providerId="ADAL" clId="{959A3E5D-B032-4678-8EBE-F1A6E1788127}" dt="2023-05-03T20:26:42.570" v="2240" actId="26606"/>
          <ac:spMkLst>
            <pc:docMk/>
            <pc:sldMk cId="859371" sldId="280"/>
            <ac:spMk id="5148" creationId="{33AE4636-AEEC-45D6-84D4-7AC2DA48ECF8}"/>
          </ac:spMkLst>
        </pc:spChg>
        <pc:spChg chg="add del">
          <ac:chgData name="Baker, Joshua" userId="3115ff3e-2f9e-4fbc-9727-90062a148c55" providerId="ADAL" clId="{959A3E5D-B032-4678-8EBE-F1A6E1788127}" dt="2023-05-03T20:26:42.570" v="2240" actId="26606"/>
          <ac:spMkLst>
            <pc:docMk/>
            <pc:sldMk cId="859371" sldId="280"/>
            <ac:spMk id="5150" creationId="{8D9CE0F4-2EB2-4F1F-8AAC-DB3571D9FE10}"/>
          </ac:spMkLst>
        </pc:spChg>
        <pc:spChg chg="add">
          <ac:chgData name="Baker, Joshua" userId="3115ff3e-2f9e-4fbc-9727-90062a148c55" providerId="ADAL" clId="{959A3E5D-B032-4678-8EBE-F1A6E1788127}" dt="2023-05-03T20:26:42.570" v="2240" actId="26606"/>
          <ac:spMkLst>
            <pc:docMk/>
            <pc:sldMk cId="859371" sldId="280"/>
            <ac:spMk id="5152" creationId="{15F40E44-6E4F-461E-B676-41D4FD94DD90}"/>
          </ac:spMkLst>
        </pc:spChg>
        <pc:spChg chg="add">
          <ac:chgData name="Baker, Joshua" userId="3115ff3e-2f9e-4fbc-9727-90062a148c55" providerId="ADAL" clId="{959A3E5D-B032-4678-8EBE-F1A6E1788127}" dt="2023-05-03T20:26:42.570" v="2240" actId="26606"/>
          <ac:spMkLst>
            <pc:docMk/>
            <pc:sldMk cId="859371" sldId="280"/>
            <ac:spMk id="5153" creationId="{68FD15E8-8B40-4424-82F2-DA107F7F9F2B}"/>
          </ac:spMkLst>
        </pc:spChg>
        <pc:spChg chg="add del">
          <ac:chgData name="Baker, Joshua" userId="3115ff3e-2f9e-4fbc-9727-90062a148c55" providerId="ADAL" clId="{959A3E5D-B032-4678-8EBE-F1A6E1788127}" dt="2023-05-03T20:26:26.740" v="2239" actId="26606"/>
          <ac:spMkLst>
            <pc:docMk/>
            <pc:sldMk cId="859371" sldId="280"/>
            <ac:spMk id="5155" creationId="{53B475F8-50AE-46A0-9943-B2B63183D50C}"/>
          </ac:spMkLst>
        </pc:spChg>
        <pc:spChg chg="add del">
          <ac:chgData name="Baker, Joshua" userId="3115ff3e-2f9e-4fbc-9727-90062a148c55" providerId="ADAL" clId="{959A3E5D-B032-4678-8EBE-F1A6E1788127}" dt="2023-05-03T20:26:26.740" v="2239" actId="26606"/>
          <ac:spMkLst>
            <pc:docMk/>
            <pc:sldMk cId="859371" sldId="280"/>
            <ac:spMk id="5157" creationId="{75F6FDB4-2351-48C2-A863-2364A02343C0}"/>
          </ac:spMkLst>
        </pc:spChg>
        <pc:spChg chg="add">
          <ac:chgData name="Baker, Joshua" userId="3115ff3e-2f9e-4fbc-9727-90062a148c55" providerId="ADAL" clId="{959A3E5D-B032-4678-8EBE-F1A6E1788127}" dt="2023-05-03T20:26:42.570" v="2240" actId="26606"/>
          <ac:spMkLst>
            <pc:docMk/>
            <pc:sldMk cId="859371" sldId="280"/>
            <ac:spMk id="5161" creationId="{866718AF-9359-4BEF-9584-028A3072A16A}"/>
          </ac:spMkLst>
        </pc:spChg>
        <pc:spChg chg="add">
          <ac:chgData name="Baker, Joshua" userId="3115ff3e-2f9e-4fbc-9727-90062a148c55" providerId="ADAL" clId="{959A3E5D-B032-4678-8EBE-F1A6E1788127}" dt="2023-05-03T20:26:42.570" v="2240" actId="26606"/>
          <ac:spMkLst>
            <pc:docMk/>
            <pc:sldMk cId="859371" sldId="280"/>
            <ac:spMk id="5163" creationId="{53033F67-95C8-49C5-9DF9-F7F6764ADBE2}"/>
          </ac:spMkLst>
        </pc:spChg>
        <pc:picChg chg="add del mod">
          <ac:chgData name="Baker, Joshua" userId="3115ff3e-2f9e-4fbc-9727-90062a148c55" providerId="ADAL" clId="{959A3E5D-B032-4678-8EBE-F1A6E1788127}" dt="2023-05-03T20:25:03.264" v="2235" actId="478"/>
          <ac:picMkLst>
            <pc:docMk/>
            <pc:sldMk cId="859371" sldId="280"/>
            <ac:picMk id="5" creationId="{C996FB81-9A0A-E6EC-A2A9-8FAA28B65279}"/>
          </ac:picMkLst>
        </pc:picChg>
        <pc:picChg chg="add mod ord">
          <ac:chgData name="Baker, Joshua" userId="3115ff3e-2f9e-4fbc-9727-90062a148c55" providerId="ADAL" clId="{959A3E5D-B032-4678-8EBE-F1A6E1788127}" dt="2023-05-03T20:26:42.570" v="2240" actId="26606"/>
          <ac:picMkLst>
            <pc:docMk/>
            <pc:sldMk cId="859371" sldId="280"/>
            <ac:picMk id="7" creationId="{ED729B41-DB04-8387-C0F3-6EB15364A986}"/>
          </ac:picMkLst>
        </pc:picChg>
        <pc:picChg chg="add mod ord">
          <ac:chgData name="Baker, Joshua" userId="3115ff3e-2f9e-4fbc-9727-90062a148c55" providerId="ADAL" clId="{959A3E5D-B032-4678-8EBE-F1A6E1788127}" dt="2023-05-03T20:26:42.570" v="2240" actId="26606"/>
          <ac:picMkLst>
            <pc:docMk/>
            <pc:sldMk cId="859371" sldId="280"/>
            <ac:picMk id="9" creationId="{E75E1C0E-40A5-32A2-68D0-1159E19B6AB4}"/>
          </ac:picMkLst>
        </pc:picChg>
        <pc:picChg chg="add mod ord">
          <ac:chgData name="Baker, Joshua" userId="3115ff3e-2f9e-4fbc-9727-90062a148c55" providerId="ADAL" clId="{959A3E5D-B032-4678-8EBE-F1A6E1788127}" dt="2023-05-03T20:26:42.570" v="2240" actId="26606"/>
          <ac:picMkLst>
            <pc:docMk/>
            <pc:sldMk cId="859371" sldId="280"/>
            <ac:picMk id="11" creationId="{54FA4E08-7F6F-92B7-EACB-C5879DD1DDA0}"/>
          </ac:picMkLst>
        </pc:picChg>
        <pc:picChg chg="add">
          <ac:chgData name="Baker, Joshua" userId="3115ff3e-2f9e-4fbc-9727-90062a148c55" providerId="ADAL" clId="{959A3E5D-B032-4678-8EBE-F1A6E1788127}" dt="2023-05-03T20:26:42.570" v="2240" actId="26606"/>
          <ac:picMkLst>
            <pc:docMk/>
            <pc:sldMk cId="859371" sldId="280"/>
            <ac:picMk id="5159" creationId="{FCF80E2F-2954-485B-B1B5-DCB9F153FBA3}"/>
          </ac:picMkLst>
        </pc:picChg>
      </pc:sldChg>
      <pc:sldChg chg="addSp delSp modSp add del mod ord">
        <pc:chgData name="Baker, Joshua" userId="3115ff3e-2f9e-4fbc-9727-90062a148c55" providerId="ADAL" clId="{959A3E5D-B032-4678-8EBE-F1A6E1788127}" dt="2023-05-03T21:02:41.571" v="2899" actId="47"/>
        <pc:sldMkLst>
          <pc:docMk/>
          <pc:sldMk cId="1257988116" sldId="281"/>
        </pc:sldMkLst>
        <pc:spChg chg="mod">
          <ac:chgData name="Baker, Joshua" userId="3115ff3e-2f9e-4fbc-9727-90062a148c55" providerId="ADAL" clId="{959A3E5D-B032-4678-8EBE-F1A6E1788127}" dt="2023-05-03T19:29:55.387" v="1183" actId="26606"/>
          <ac:spMkLst>
            <pc:docMk/>
            <pc:sldMk cId="1257988116" sldId="281"/>
            <ac:spMk id="2" creationId="{9E7049EA-890A-12EC-4A6A-618D196D6649}"/>
          </ac:spMkLst>
        </pc:spChg>
        <pc:spChg chg="add del mod">
          <ac:chgData name="Baker, Joshua" userId="3115ff3e-2f9e-4fbc-9727-90062a148c55" providerId="ADAL" clId="{959A3E5D-B032-4678-8EBE-F1A6E1788127}" dt="2023-05-03T18:19:00.174" v="717" actId="767"/>
          <ac:spMkLst>
            <pc:docMk/>
            <pc:sldMk cId="1257988116" sldId="281"/>
            <ac:spMk id="3" creationId="{310DB52A-41CE-D119-9826-777B1A25B062}"/>
          </ac:spMkLst>
        </pc:spChg>
        <pc:spChg chg="mod">
          <ac:chgData name="Baker, Joshua" userId="3115ff3e-2f9e-4fbc-9727-90062a148c55" providerId="ADAL" clId="{959A3E5D-B032-4678-8EBE-F1A6E1788127}" dt="2023-05-03T19:29:55.387" v="1183" actId="26606"/>
          <ac:spMkLst>
            <pc:docMk/>
            <pc:sldMk cId="1257988116" sldId="281"/>
            <ac:spMk id="4" creationId="{45C01ACE-A9E5-9D85-21F5-882111079C21}"/>
          </ac:spMkLst>
        </pc:spChg>
        <pc:spChg chg="del">
          <ac:chgData name="Baker, Joshua" userId="3115ff3e-2f9e-4fbc-9727-90062a148c55" providerId="ADAL" clId="{959A3E5D-B032-4678-8EBE-F1A6E1788127}" dt="2023-05-03T19:21:15.302" v="1160" actId="26606"/>
          <ac:spMkLst>
            <pc:docMk/>
            <pc:sldMk cId="1257988116" sldId="281"/>
            <ac:spMk id="5131" creationId="{231BF440-39FA-4087-84CC-2EEC0BBDAF29}"/>
          </ac:spMkLst>
        </pc:spChg>
        <pc:spChg chg="del">
          <ac:chgData name="Baker, Joshua" userId="3115ff3e-2f9e-4fbc-9727-90062a148c55" providerId="ADAL" clId="{959A3E5D-B032-4678-8EBE-F1A6E1788127}" dt="2023-05-03T19:21:15.302" v="1160" actId="26606"/>
          <ac:spMkLst>
            <pc:docMk/>
            <pc:sldMk cId="1257988116" sldId="281"/>
            <ac:spMk id="5133" creationId="{F04E4CBA-303B-48BD-8451-C2701CB0EEBF}"/>
          </ac:spMkLst>
        </pc:spChg>
        <pc:spChg chg="del">
          <ac:chgData name="Baker, Joshua" userId="3115ff3e-2f9e-4fbc-9727-90062a148c55" providerId="ADAL" clId="{959A3E5D-B032-4678-8EBE-F1A6E1788127}" dt="2023-05-03T19:21:15.302" v="1160" actId="26606"/>
          <ac:spMkLst>
            <pc:docMk/>
            <pc:sldMk cId="1257988116" sldId="281"/>
            <ac:spMk id="5135" creationId="{F6CA58B3-AFCC-4A40-9882-50D5080879B0}"/>
          </ac:spMkLst>
        </pc:spChg>
        <pc:spChg chg="del">
          <ac:chgData name="Baker, Joshua" userId="3115ff3e-2f9e-4fbc-9727-90062a148c55" providerId="ADAL" clId="{959A3E5D-B032-4678-8EBE-F1A6E1788127}" dt="2023-05-03T19:21:15.302" v="1160" actId="26606"/>
          <ac:spMkLst>
            <pc:docMk/>
            <pc:sldMk cId="1257988116" sldId="281"/>
            <ac:spMk id="5137" creationId="{75C56826-D4E5-42ED-8529-079651CB3005}"/>
          </ac:spMkLst>
        </pc:spChg>
        <pc:spChg chg="del">
          <ac:chgData name="Baker, Joshua" userId="3115ff3e-2f9e-4fbc-9727-90062a148c55" providerId="ADAL" clId="{959A3E5D-B032-4678-8EBE-F1A6E1788127}" dt="2023-05-03T19:21:15.302" v="1160" actId="26606"/>
          <ac:spMkLst>
            <pc:docMk/>
            <pc:sldMk cId="1257988116" sldId="281"/>
            <ac:spMk id="5139" creationId="{82095FCE-EF05-4443-B97A-85DEE3A5CA17}"/>
          </ac:spMkLst>
        </pc:spChg>
        <pc:spChg chg="del">
          <ac:chgData name="Baker, Joshua" userId="3115ff3e-2f9e-4fbc-9727-90062a148c55" providerId="ADAL" clId="{959A3E5D-B032-4678-8EBE-F1A6E1788127}" dt="2023-05-03T19:21:15.302" v="1160" actId="26606"/>
          <ac:spMkLst>
            <pc:docMk/>
            <pc:sldMk cId="1257988116" sldId="281"/>
            <ac:spMk id="5141" creationId="{CA00AE6B-AA30-4CF8-BA6F-339B780AD76C}"/>
          </ac:spMkLst>
        </pc:spChg>
        <pc:spChg chg="add del">
          <ac:chgData name="Baker, Joshua" userId="3115ff3e-2f9e-4fbc-9727-90062a148c55" providerId="ADAL" clId="{959A3E5D-B032-4678-8EBE-F1A6E1788127}" dt="2023-05-03T19:22:17.195" v="1168" actId="26606"/>
          <ac:spMkLst>
            <pc:docMk/>
            <pc:sldMk cId="1257988116" sldId="281"/>
            <ac:spMk id="5146" creationId="{4E8F40FE-293C-453F-B8A6-4278993567DF}"/>
          </ac:spMkLst>
        </pc:spChg>
        <pc:spChg chg="add del">
          <ac:chgData name="Baker, Joshua" userId="3115ff3e-2f9e-4fbc-9727-90062a148c55" providerId="ADAL" clId="{959A3E5D-B032-4678-8EBE-F1A6E1788127}" dt="2023-05-03T19:22:17.195" v="1168" actId="26606"/>
          <ac:spMkLst>
            <pc:docMk/>
            <pc:sldMk cId="1257988116" sldId="281"/>
            <ac:spMk id="5148" creationId="{481EABE0-FA8E-49A5-A966-F0539111C953}"/>
          </ac:spMkLst>
        </pc:spChg>
        <pc:spChg chg="add del">
          <ac:chgData name="Baker, Joshua" userId="3115ff3e-2f9e-4fbc-9727-90062a148c55" providerId="ADAL" clId="{959A3E5D-B032-4678-8EBE-F1A6E1788127}" dt="2023-05-03T19:22:17.195" v="1168" actId="26606"/>
          <ac:spMkLst>
            <pc:docMk/>
            <pc:sldMk cId="1257988116" sldId="281"/>
            <ac:spMk id="5150" creationId="{56A3E26D-73B1-468C-B97B-BC1815959759}"/>
          </ac:spMkLst>
        </pc:spChg>
        <pc:spChg chg="add del">
          <ac:chgData name="Baker, Joshua" userId="3115ff3e-2f9e-4fbc-9727-90062a148c55" providerId="ADAL" clId="{959A3E5D-B032-4678-8EBE-F1A6E1788127}" dt="2023-05-03T19:29:55.387" v="1183" actId="26606"/>
          <ac:spMkLst>
            <pc:docMk/>
            <pc:sldMk cId="1257988116" sldId="281"/>
            <ac:spMk id="5155" creationId="{5DCB5928-DC7D-4612-9922-441966E15627}"/>
          </ac:spMkLst>
        </pc:spChg>
        <pc:spChg chg="add del">
          <ac:chgData name="Baker, Joshua" userId="3115ff3e-2f9e-4fbc-9727-90062a148c55" providerId="ADAL" clId="{959A3E5D-B032-4678-8EBE-F1A6E1788127}" dt="2023-05-03T19:29:55.387" v="1183" actId="26606"/>
          <ac:spMkLst>
            <pc:docMk/>
            <pc:sldMk cId="1257988116" sldId="281"/>
            <ac:spMk id="5157" creationId="{682C1161-1736-45EC-99B7-33F3CAE9D517}"/>
          </ac:spMkLst>
        </pc:spChg>
        <pc:spChg chg="add del">
          <ac:chgData name="Baker, Joshua" userId="3115ff3e-2f9e-4fbc-9727-90062a148c55" providerId="ADAL" clId="{959A3E5D-B032-4678-8EBE-F1A6E1788127}" dt="2023-05-03T19:29:55.387" v="1183" actId="26606"/>
          <ac:spMkLst>
            <pc:docMk/>
            <pc:sldMk cId="1257988116" sldId="281"/>
            <ac:spMk id="5159" creationId="{84D4DDB8-B68F-45B0-9F62-C4279996F672}"/>
          </ac:spMkLst>
        </pc:spChg>
        <pc:spChg chg="add del">
          <ac:chgData name="Baker, Joshua" userId="3115ff3e-2f9e-4fbc-9727-90062a148c55" providerId="ADAL" clId="{959A3E5D-B032-4678-8EBE-F1A6E1788127}" dt="2023-05-03T19:29:55.387" v="1183" actId="26606"/>
          <ac:spMkLst>
            <pc:docMk/>
            <pc:sldMk cId="1257988116" sldId="281"/>
            <ac:spMk id="5161" creationId="{AF2F604E-43BE-4DC3-B983-E071523364F8}"/>
          </ac:spMkLst>
        </pc:spChg>
        <pc:spChg chg="add del">
          <ac:chgData name="Baker, Joshua" userId="3115ff3e-2f9e-4fbc-9727-90062a148c55" providerId="ADAL" clId="{959A3E5D-B032-4678-8EBE-F1A6E1788127}" dt="2023-05-03T19:29:55.387" v="1183" actId="26606"/>
          <ac:spMkLst>
            <pc:docMk/>
            <pc:sldMk cId="1257988116" sldId="281"/>
            <ac:spMk id="5163" creationId="{08C9B587-E65E-4B52-B37C-ABEBB6E87928}"/>
          </ac:spMkLst>
        </pc:spChg>
        <pc:spChg chg="add">
          <ac:chgData name="Baker, Joshua" userId="3115ff3e-2f9e-4fbc-9727-90062a148c55" providerId="ADAL" clId="{959A3E5D-B032-4678-8EBE-F1A6E1788127}" dt="2023-05-03T19:29:55.387" v="1183" actId="26606"/>
          <ac:spMkLst>
            <pc:docMk/>
            <pc:sldMk cId="1257988116" sldId="281"/>
            <ac:spMk id="5168" creationId="{18F923FF-DD0C-4FD3-A1B4-68DFA511C82D}"/>
          </ac:spMkLst>
        </pc:spChg>
        <pc:spChg chg="add">
          <ac:chgData name="Baker, Joshua" userId="3115ff3e-2f9e-4fbc-9727-90062a148c55" providerId="ADAL" clId="{959A3E5D-B032-4678-8EBE-F1A6E1788127}" dt="2023-05-03T19:29:55.387" v="1183" actId="26606"/>
          <ac:spMkLst>
            <pc:docMk/>
            <pc:sldMk cId="1257988116" sldId="281"/>
            <ac:spMk id="5170" creationId="{114A821F-8663-46BA-8CC0-D4C44F639F3A}"/>
          </ac:spMkLst>
        </pc:spChg>
        <pc:spChg chg="add">
          <ac:chgData name="Baker, Joshua" userId="3115ff3e-2f9e-4fbc-9727-90062a148c55" providerId="ADAL" clId="{959A3E5D-B032-4678-8EBE-F1A6E1788127}" dt="2023-05-03T19:29:55.387" v="1183" actId="26606"/>
          <ac:spMkLst>
            <pc:docMk/>
            <pc:sldMk cId="1257988116" sldId="281"/>
            <ac:spMk id="5172" creationId="{67EF550F-47CE-4FB2-9DAC-12AD835C833D}"/>
          </ac:spMkLst>
        </pc:spChg>
        <pc:picChg chg="add del mod ord">
          <ac:chgData name="Baker, Joshua" userId="3115ff3e-2f9e-4fbc-9727-90062a148c55" providerId="ADAL" clId="{959A3E5D-B032-4678-8EBE-F1A6E1788127}" dt="2023-05-03T19:22:06.109" v="1165" actId="478"/>
          <ac:picMkLst>
            <pc:docMk/>
            <pc:sldMk cId="1257988116" sldId="281"/>
            <ac:picMk id="6" creationId="{BF4F5126-2824-707F-6550-EE0C30C748B0}"/>
          </ac:picMkLst>
        </pc:picChg>
        <pc:picChg chg="add mod ord">
          <ac:chgData name="Baker, Joshua" userId="3115ff3e-2f9e-4fbc-9727-90062a148c55" providerId="ADAL" clId="{959A3E5D-B032-4678-8EBE-F1A6E1788127}" dt="2023-05-03T19:29:55.387" v="1183" actId="26606"/>
          <ac:picMkLst>
            <pc:docMk/>
            <pc:sldMk cId="1257988116" sldId="281"/>
            <ac:picMk id="8" creationId="{96961D8E-D55A-4070-8796-DBEEABD7B0CB}"/>
          </ac:picMkLst>
        </pc:picChg>
        <pc:picChg chg="add del mod">
          <ac:chgData name="Baker, Joshua" userId="3115ff3e-2f9e-4fbc-9727-90062a148c55" providerId="ADAL" clId="{959A3E5D-B032-4678-8EBE-F1A6E1788127}" dt="2023-05-03T19:22:07.559" v="1167" actId="478"/>
          <ac:picMkLst>
            <pc:docMk/>
            <pc:sldMk cId="1257988116" sldId="281"/>
            <ac:picMk id="10" creationId="{5087C631-CD75-B31C-35EC-186199F569EA}"/>
          </ac:picMkLst>
        </pc:picChg>
        <pc:picChg chg="add mod ord">
          <ac:chgData name="Baker, Joshua" userId="3115ff3e-2f9e-4fbc-9727-90062a148c55" providerId="ADAL" clId="{959A3E5D-B032-4678-8EBE-F1A6E1788127}" dt="2023-05-03T19:29:55.387" v="1183" actId="26606"/>
          <ac:picMkLst>
            <pc:docMk/>
            <pc:sldMk cId="1257988116" sldId="281"/>
            <ac:picMk id="12" creationId="{D9C7A35B-AEE1-7C65-7301-6D5FFE021FD8}"/>
          </ac:picMkLst>
        </pc:picChg>
        <pc:picChg chg="add del">
          <ac:chgData name="Baker, Joshua" userId="3115ff3e-2f9e-4fbc-9727-90062a148c55" providerId="ADAL" clId="{959A3E5D-B032-4678-8EBE-F1A6E1788127}" dt="2023-05-03T19:28:22.651" v="1180" actId="478"/>
          <ac:picMkLst>
            <pc:docMk/>
            <pc:sldMk cId="1257988116" sldId="281"/>
            <ac:picMk id="14" creationId="{CBFC6037-3DD2-9A71-BBBF-BD2CE80C7FDB}"/>
          </ac:picMkLst>
        </pc:picChg>
        <pc:picChg chg="add mod">
          <ac:chgData name="Baker, Joshua" userId="3115ff3e-2f9e-4fbc-9727-90062a148c55" providerId="ADAL" clId="{959A3E5D-B032-4678-8EBE-F1A6E1788127}" dt="2023-05-03T19:29:55.387" v="1183" actId="26606"/>
          <ac:picMkLst>
            <pc:docMk/>
            <pc:sldMk cId="1257988116" sldId="281"/>
            <ac:picMk id="16" creationId="{88FD5099-BB13-9B8F-2ABB-44BBF2E1E9AD}"/>
          </ac:picMkLst>
        </pc:picChg>
        <pc:picChg chg="add mod">
          <ac:chgData name="Baker, Joshua" userId="3115ff3e-2f9e-4fbc-9727-90062a148c55" providerId="ADAL" clId="{959A3E5D-B032-4678-8EBE-F1A6E1788127}" dt="2023-05-03T19:29:55.387" v="1183" actId="26606"/>
          <ac:picMkLst>
            <pc:docMk/>
            <pc:sldMk cId="1257988116" sldId="281"/>
            <ac:picMk id="18" creationId="{60DDC466-8C85-9977-1B6A-3D056309C7EE}"/>
          </ac:picMkLst>
        </pc:picChg>
        <pc:picChg chg="add del mod ord">
          <ac:chgData name="Baker, Joshua" userId="3115ff3e-2f9e-4fbc-9727-90062a148c55" providerId="ADAL" clId="{959A3E5D-B032-4678-8EBE-F1A6E1788127}" dt="2023-05-03T19:22:06.909" v="1166" actId="478"/>
          <ac:picMkLst>
            <pc:docMk/>
            <pc:sldMk cId="1257988116" sldId="281"/>
            <ac:picMk id="1026" creationId="{1F15BB63-3C02-5E0E-09DA-E83274A150C5}"/>
          </ac:picMkLst>
        </pc:picChg>
      </pc:sldChg>
      <pc:sldChg chg="addSp modSp new del mod setBg">
        <pc:chgData name="Baker, Joshua" userId="3115ff3e-2f9e-4fbc-9727-90062a148c55" providerId="ADAL" clId="{959A3E5D-B032-4678-8EBE-F1A6E1788127}" dt="2023-05-08T17:17:03.088" v="13119" actId="47"/>
        <pc:sldMkLst>
          <pc:docMk/>
          <pc:sldMk cId="975651473" sldId="282"/>
        </pc:sldMkLst>
        <pc:spChg chg="mod">
          <ac:chgData name="Baker, Joshua" userId="3115ff3e-2f9e-4fbc-9727-90062a148c55" providerId="ADAL" clId="{959A3E5D-B032-4678-8EBE-F1A6E1788127}" dt="2023-05-03T16:38:59.741" v="624" actId="255"/>
          <ac:spMkLst>
            <pc:docMk/>
            <pc:sldMk cId="975651473" sldId="282"/>
            <ac:spMk id="2" creationId="{D0AC5B75-3E0E-F4BC-6EEE-4E9668E54D9A}"/>
          </ac:spMkLst>
        </pc:spChg>
        <pc:spChg chg="mod">
          <ac:chgData name="Baker, Joshua" userId="3115ff3e-2f9e-4fbc-9727-90062a148c55" providerId="ADAL" clId="{959A3E5D-B032-4678-8EBE-F1A6E1788127}" dt="2023-05-03T16:38:49.674" v="623" actId="26606"/>
          <ac:spMkLst>
            <pc:docMk/>
            <pc:sldMk cId="975651473" sldId="282"/>
            <ac:spMk id="3" creationId="{3231AB83-576A-6F25-EAC5-8E4AF729BB28}"/>
          </ac:spMkLst>
        </pc:spChg>
        <pc:spChg chg="add">
          <ac:chgData name="Baker, Joshua" userId="3115ff3e-2f9e-4fbc-9727-90062a148c55" providerId="ADAL" clId="{959A3E5D-B032-4678-8EBE-F1A6E1788127}" dt="2023-05-03T16:38:49.674" v="623" actId="26606"/>
          <ac:spMkLst>
            <pc:docMk/>
            <pc:sldMk cId="975651473" sldId="282"/>
            <ac:spMk id="9" creationId="{9DAE9059-5BC0-4B75-B536-54BFB08FFE22}"/>
          </ac:spMkLst>
        </pc:spChg>
        <pc:spChg chg="add">
          <ac:chgData name="Baker, Joshua" userId="3115ff3e-2f9e-4fbc-9727-90062a148c55" providerId="ADAL" clId="{959A3E5D-B032-4678-8EBE-F1A6E1788127}" dt="2023-05-03T16:38:49.674" v="623" actId="26606"/>
          <ac:spMkLst>
            <pc:docMk/>
            <pc:sldMk cId="975651473" sldId="282"/>
            <ac:spMk id="11" creationId="{F17EE558-8341-47F3-B29A-14E701B362B4}"/>
          </ac:spMkLst>
        </pc:spChg>
        <pc:grpChg chg="add">
          <ac:chgData name="Baker, Joshua" userId="3115ff3e-2f9e-4fbc-9727-90062a148c55" providerId="ADAL" clId="{959A3E5D-B032-4678-8EBE-F1A6E1788127}" dt="2023-05-03T16:38:49.674" v="623" actId="26606"/>
          <ac:grpSpMkLst>
            <pc:docMk/>
            <pc:sldMk cId="975651473" sldId="282"/>
            <ac:grpSpMk id="13" creationId="{73FC59CD-C9DA-4650-8128-10CD2396E33D}"/>
          </ac:grpSpMkLst>
        </pc:grpChg>
        <pc:picChg chg="add">
          <ac:chgData name="Baker, Joshua" userId="3115ff3e-2f9e-4fbc-9727-90062a148c55" providerId="ADAL" clId="{959A3E5D-B032-4678-8EBE-F1A6E1788127}" dt="2023-05-03T16:38:49.674" v="623" actId="26606"/>
          <ac:picMkLst>
            <pc:docMk/>
            <pc:sldMk cId="975651473" sldId="282"/>
            <ac:picMk id="5" creationId="{1E9654D7-14F7-B7BC-239C-3C11324E7578}"/>
          </ac:picMkLst>
        </pc:picChg>
      </pc:sldChg>
      <pc:sldChg chg="new del">
        <pc:chgData name="Baker, Joshua" userId="3115ff3e-2f9e-4fbc-9727-90062a148c55" providerId="ADAL" clId="{959A3E5D-B032-4678-8EBE-F1A6E1788127}" dt="2023-05-03T21:03:32.024" v="2911" actId="47"/>
        <pc:sldMkLst>
          <pc:docMk/>
          <pc:sldMk cId="2183649157" sldId="283"/>
        </pc:sldMkLst>
      </pc:sldChg>
      <pc:sldChg chg="addSp modSp add del mod ord">
        <pc:chgData name="Baker, Joshua" userId="3115ff3e-2f9e-4fbc-9727-90062a148c55" providerId="ADAL" clId="{959A3E5D-B032-4678-8EBE-F1A6E1788127}" dt="2023-05-03T21:03:01.263" v="2907" actId="47"/>
        <pc:sldMkLst>
          <pc:docMk/>
          <pc:sldMk cId="2263059112" sldId="283"/>
        </pc:sldMkLst>
        <pc:spChg chg="mod">
          <ac:chgData name="Baker, Joshua" userId="3115ff3e-2f9e-4fbc-9727-90062a148c55" providerId="ADAL" clId="{959A3E5D-B032-4678-8EBE-F1A6E1788127}" dt="2023-05-03T20:41:34.268" v="2493" actId="20577"/>
          <ac:spMkLst>
            <pc:docMk/>
            <pc:sldMk cId="2263059112" sldId="283"/>
            <ac:spMk id="2" creationId="{9E7049EA-890A-12EC-4A6A-618D196D6649}"/>
          </ac:spMkLst>
        </pc:spChg>
        <pc:spChg chg="mod">
          <ac:chgData name="Baker, Joshua" userId="3115ff3e-2f9e-4fbc-9727-90062a148c55" providerId="ADAL" clId="{959A3E5D-B032-4678-8EBE-F1A6E1788127}" dt="2023-05-03T20:43:22.683" v="2689" actId="20577"/>
          <ac:spMkLst>
            <pc:docMk/>
            <pc:sldMk cId="2263059112" sldId="283"/>
            <ac:spMk id="4" creationId="{45C01ACE-A9E5-9D85-21F5-882111079C21}"/>
          </ac:spMkLst>
        </pc:spChg>
        <pc:picChg chg="add mod ord">
          <ac:chgData name="Baker, Joshua" userId="3115ff3e-2f9e-4fbc-9727-90062a148c55" providerId="ADAL" clId="{959A3E5D-B032-4678-8EBE-F1A6E1788127}" dt="2023-05-03T20:49:46.187" v="2701" actId="14100"/>
          <ac:picMkLst>
            <pc:docMk/>
            <pc:sldMk cId="2263059112" sldId="283"/>
            <ac:picMk id="5" creationId="{98E10093-C09A-FC4E-E33A-BE41224D85B2}"/>
          </ac:picMkLst>
        </pc:picChg>
        <pc:picChg chg="add mod">
          <ac:chgData name="Baker, Joshua" userId="3115ff3e-2f9e-4fbc-9727-90062a148c55" providerId="ADAL" clId="{959A3E5D-B032-4678-8EBE-F1A6E1788127}" dt="2023-05-03T20:49:55.448" v="2702" actId="1076"/>
          <ac:picMkLst>
            <pc:docMk/>
            <pc:sldMk cId="2263059112" sldId="283"/>
            <ac:picMk id="7" creationId="{12D1735B-C87C-1166-DF7C-D7C4679A44A2}"/>
          </ac:picMkLst>
        </pc:picChg>
      </pc:sldChg>
      <pc:sldChg chg="addSp delSp modSp new mod setBg modNotes">
        <pc:chgData name="Baker, Joshua" userId="3115ff3e-2f9e-4fbc-9727-90062a148c55" providerId="ADAL" clId="{959A3E5D-B032-4678-8EBE-F1A6E1788127}" dt="2023-05-09T15:12:32.994" v="13927" actId="1076"/>
        <pc:sldMkLst>
          <pc:docMk/>
          <pc:sldMk cId="1130506086" sldId="284"/>
        </pc:sldMkLst>
        <pc:spChg chg="mod">
          <ac:chgData name="Baker, Joshua" userId="3115ff3e-2f9e-4fbc-9727-90062a148c55" providerId="ADAL" clId="{959A3E5D-B032-4678-8EBE-F1A6E1788127}" dt="2023-05-04T15:17:28.136" v="3694" actId="26606"/>
          <ac:spMkLst>
            <pc:docMk/>
            <pc:sldMk cId="1130506086" sldId="284"/>
            <ac:spMk id="2" creationId="{3C91A265-A74E-810F-4232-C960D19F2A31}"/>
          </ac:spMkLst>
        </pc:spChg>
        <pc:spChg chg="add del mod">
          <ac:chgData name="Baker, Joshua" userId="3115ff3e-2f9e-4fbc-9727-90062a148c55" providerId="ADAL" clId="{959A3E5D-B032-4678-8EBE-F1A6E1788127}" dt="2023-05-04T15:17:18.443" v="3693" actId="478"/>
          <ac:spMkLst>
            <pc:docMk/>
            <pc:sldMk cId="1130506086" sldId="284"/>
            <ac:spMk id="3" creationId="{C94D26DA-EC9C-3C12-9B05-876BC77C9293}"/>
          </ac:spMkLst>
        </pc:spChg>
        <pc:spChg chg="mod">
          <ac:chgData name="Baker, Joshua" userId="3115ff3e-2f9e-4fbc-9727-90062a148c55" providerId="ADAL" clId="{959A3E5D-B032-4678-8EBE-F1A6E1788127}" dt="2023-05-09T15:09:47.665" v="13883" actId="20577"/>
          <ac:spMkLst>
            <pc:docMk/>
            <pc:sldMk cId="1130506086" sldId="284"/>
            <ac:spMk id="4" creationId="{4C9006D2-3404-7CB0-55F5-EE4F2DF44A1E}"/>
          </ac:spMkLst>
        </pc:spChg>
        <pc:spChg chg="add del">
          <ac:chgData name="Baker, Joshua" userId="3115ff3e-2f9e-4fbc-9727-90062a148c55" providerId="ADAL" clId="{959A3E5D-B032-4678-8EBE-F1A6E1788127}" dt="2023-05-09T15:12:04.559" v="13920" actId="22"/>
          <ac:spMkLst>
            <pc:docMk/>
            <pc:sldMk cId="1130506086" sldId="284"/>
            <ac:spMk id="9" creationId="{5CD7C911-0735-3764-E795-F10C177D1A4B}"/>
          </ac:spMkLst>
        </pc:spChg>
        <pc:spChg chg="add">
          <ac:chgData name="Baker, Joshua" userId="3115ff3e-2f9e-4fbc-9727-90062a148c55" providerId="ADAL" clId="{959A3E5D-B032-4678-8EBE-F1A6E1788127}" dt="2023-05-04T15:17:28.136" v="3694" actId="26606"/>
          <ac:spMkLst>
            <pc:docMk/>
            <pc:sldMk cId="1130506086" sldId="284"/>
            <ac:spMk id="27" creationId="{F3060C83-F051-4F0E-ABAD-AA0DFC48B218}"/>
          </ac:spMkLst>
        </pc:spChg>
        <pc:spChg chg="add">
          <ac:chgData name="Baker, Joshua" userId="3115ff3e-2f9e-4fbc-9727-90062a148c55" providerId="ADAL" clId="{959A3E5D-B032-4678-8EBE-F1A6E1788127}" dt="2023-05-04T15:17:28.136" v="3694" actId="26606"/>
          <ac:spMkLst>
            <pc:docMk/>
            <pc:sldMk cId="1130506086" sldId="284"/>
            <ac:spMk id="29" creationId="{83C98ABE-055B-441F-B07E-44F97F083C39}"/>
          </ac:spMkLst>
        </pc:spChg>
        <pc:spChg chg="add">
          <ac:chgData name="Baker, Joshua" userId="3115ff3e-2f9e-4fbc-9727-90062a148c55" providerId="ADAL" clId="{959A3E5D-B032-4678-8EBE-F1A6E1788127}" dt="2023-05-04T15:17:28.136" v="3694" actId="26606"/>
          <ac:spMkLst>
            <pc:docMk/>
            <pc:sldMk cId="1130506086" sldId="284"/>
            <ac:spMk id="31" creationId="{29FDB030-9B49-4CED-8CCD-4D99382388AC}"/>
          </ac:spMkLst>
        </pc:spChg>
        <pc:spChg chg="add">
          <ac:chgData name="Baker, Joshua" userId="3115ff3e-2f9e-4fbc-9727-90062a148c55" providerId="ADAL" clId="{959A3E5D-B032-4678-8EBE-F1A6E1788127}" dt="2023-05-04T15:17:28.136" v="3694" actId="26606"/>
          <ac:spMkLst>
            <pc:docMk/>
            <pc:sldMk cId="1130506086" sldId="284"/>
            <ac:spMk id="33" creationId="{3783CA14-24A1-485C-8B30-D6A5D87987AD}"/>
          </ac:spMkLst>
        </pc:spChg>
        <pc:spChg chg="add">
          <ac:chgData name="Baker, Joshua" userId="3115ff3e-2f9e-4fbc-9727-90062a148c55" providerId="ADAL" clId="{959A3E5D-B032-4678-8EBE-F1A6E1788127}" dt="2023-05-04T15:17:28.136" v="3694" actId="26606"/>
          <ac:spMkLst>
            <pc:docMk/>
            <pc:sldMk cId="1130506086" sldId="284"/>
            <ac:spMk id="35" creationId="{9A97C86A-04D6-40F7-AE84-31AB43E6A846}"/>
          </ac:spMkLst>
        </pc:spChg>
        <pc:spChg chg="add">
          <ac:chgData name="Baker, Joshua" userId="3115ff3e-2f9e-4fbc-9727-90062a148c55" providerId="ADAL" clId="{959A3E5D-B032-4678-8EBE-F1A6E1788127}" dt="2023-05-04T15:17:28.136" v="3694" actId="26606"/>
          <ac:spMkLst>
            <pc:docMk/>
            <pc:sldMk cId="1130506086" sldId="284"/>
            <ac:spMk id="37" creationId="{FF9F2414-84E8-453E-B1F3-389FDE8192D9}"/>
          </ac:spMkLst>
        </pc:spChg>
        <pc:spChg chg="add">
          <ac:chgData name="Baker, Joshua" userId="3115ff3e-2f9e-4fbc-9727-90062a148c55" providerId="ADAL" clId="{959A3E5D-B032-4678-8EBE-F1A6E1788127}" dt="2023-05-04T15:17:28.136" v="3694" actId="26606"/>
          <ac:spMkLst>
            <pc:docMk/>
            <pc:sldMk cId="1130506086" sldId="284"/>
            <ac:spMk id="39" creationId="{3ECA69A1-7536-43AC-85EF-C7106179F5ED}"/>
          </ac:spMkLst>
        </pc:spChg>
        <pc:picChg chg="add mod">
          <ac:chgData name="Baker, Joshua" userId="3115ff3e-2f9e-4fbc-9727-90062a148c55" providerId="ADAL" clId="{959A3E5D-B032-4678-8EBE-F1A6E1788127}" dt="2023-05-09T15:05:23.244" v="13832" actId="1076"/>
          <ac:picMkLst>
            <pc:docMk/>
            <pc:sldMk cId="1130506086" sldId="284"/>
            <ac:picMk id="5" creationId="{2EBF4FD9-0ECA-EE72-78C3-9133AFD76414}"/>
          </ac:picMkLst>
        </pc:picChg>
        <pc:picChg chg="add del mod ord modCrop">
          <ac:chgData name="Baker, Joshua" userId="3115ff3e-2f9e-4fbc-9727-90062a148c55" providerId="ADAL" clId="{959A3E5D-B032-4678-8EBE-F1A6E1788127}" dt="2023-05-04T15:12:08.376" v="3664" actId="22"/>
          <ac:picMkLst>
            <pc:docMk/>
            <pc:sldMk cId="1130506086" sldId="284"/>
            <ac:picMk id="6" creationId="{3E3FF106-6D9F-8F1C-BEB8-0309AFE431E3}"/>
          </ac:picMkLst>
        </pc:picChg>
        <pc:picChg chg="add mod">
          <ac:chgData name="Baker, Joshua" userId="3115ff3e-2f9e-4fbc-9727-90062a148c55" providerId="ADAL" clId="{959A3E5D-B032-4678-8EBE-F1A6E1788127}" dt="2023-05-09T15:09:41.418" v="13875" actId="1076"/>
          <ac:picMkLst>
            <pc:docMk/>
            <pc:sldMk cId="1130506086" sldId="284"/>
            <ac:picMk id="7" creationId="{B814D069-A53B-A6A2-EDD9-98BCB208F637}"/>
          </ac:picMkLst>
        </pc:picChg>
        <pc:picChg chg="add mod">
          <ac:chgData name="Baker, Joshua" userId="3115ff3e-2f9e-4fbc-9727-90062a148c55" providerId="ADAL" clId="{959A3E5D-B032-4678-8EBE-F1A6E1788127}" dt="2023-05-04T15:17:28.136" v="3694" actId="26606"/>
          <ac:picMkLst>
            <pc:docMk/>
            <pc:sldMk cId="1130506086" sldId="284"/>
            <ac:picMk id="8" creationId="{D3B72947-97F6-76E3-5D7E-A3BF1DD48D35}"/>
          </ac:picMkLst>
        </pc:picChg>
        <pc:picChg chg="add mod">
          <ac:chgData name="Baker, Joshua" userId="3115ff3e-2f9e-4fbc-9727-90062a148c55" providerId="ADAL" clId="{959A3E5D-B032-4678-8EBE-F1A6E1788127}" dt="2023-05-09T15:05:17.753" v="13831" actId="1076"/>
          <ac:picMkLst>
            <pc:docMk/>
            <pc:sldMk cId="1130506086" sldId="284"/>
            <ac:picMk id="10" creationId="{B827C916-A550-842A-C480-41BE69904AB0}"/>
          </ac:picMkLst>
        </pc:picChg>
        <pc:picChg chg="add mod">
          <ac:chgData name="Baker, Joshua" userId="3115ff3e-2f9e-4fbc-9727-90062a148c55" providerId="ADAL" clId="{959A3E5D-B032-4678-8EBE-F1A6E1788127}" dt="2023-05-09T15:09:38.503" v="13874" actId="1076"/>
          <ac:picMkLst>
            <pc:docMk/>
            <pc:sldMk cId="1130506086" sldId="284"/>
            <ac:picMk id="12" creationId="{A7709117-27A4-FC8C-8757-6344F7994AE3}"/>
          </ac:picMkLst>
        </pc:picChg>
        <pc:picChg chg="add mod">
          <ac:chgData name="Baker, Joshua" userId="3115ff3e-2f9e-4fbc-9727-90062a148c55" providerId="ADAL" clId="{959A3E5D-B032-4678-8EBE-F1A6E1788127}" dt="2023-05-09T15:12:30.568" v="13926" actId="1076"/>
          <ac:picMkLst>
            <pc:docMk/>
            <pc:sldMk cId="1130506086" sldId="284"/>
            <ac:picMk id="13" creationId="{CEE336B7-3C9E-DAE0-F007-5CCEEDB64646}"/>
          </ac:picMkLst>
        </pc:picChg>
        <pc:picChg chg="add del mod ord modCrop">
          <ac:chgData name="Baker, Joshua" userId="3115ff3e-2f9e-4fbc-9727-90062a148c55" providerId="ADAL" clId="{959A3E5D-B032-4678-8EBE-F1A6E1788127}" dt="2023-05-04T15:14:25.892" v="3672" actId="22"/>
          <ac:picMkLst>
            <pc:docMk/>
            <pc:sldMk cId="1130506086" sldId="284"/>
            <ac:picMk id="14" creationId="{936961DC-3846-A4EE-0947-EAAE53A7C6CC}"/>
          </ac:picMkLst>
        </pc:picChg>
        <pc:picChg chg="add mod">
          <ac:chgData name="Baker, Joshua" userId="3115ff3e-2f9e-4fbc-9727-90062a148c55" providerId="ADAL" clId="{959A3E5D-B032-4678-8EBE-F1A6E1788127}" dt="2023-05-04T15:17:28.136" v="3694" actId="26606"/>
          <ac:picMkLst>
            <pc:docMk/>
            <pc:sldMk cId="1130506086" sldId="284"/>
            <ac:picMk id="16" creationId="{37FBE4E8-9415-D078-D928-AE611A35D6DA}"/>
          </ac:picMkLst>
        </pc:picChg>
        <pc:picChg chg="add mod">
          <ac:chgData name="Baker, Joshua" userId="3115ff3e-2f9e-4fbc-9727-90062a148c55" providerId="ADAL" clId="{959A3E5D-B032-4678-8EBE-F1A6E1788127}" dt="2023-05-09T15:12:32.994" v="13927" actId="1076"/>
          <ac:picMkLst>
            <pc:docMk/>
            <pc:sldMk cId="1130506086" sldId="284"/>
            <ac:picMk id="18" creationId="{981BFEAB-DFAF-2BED-BA18-969B1545CC74}"/>
          </ac:picMkLst>
        </pc:picChg>
        <pc:picChg chg="add mod">
          <ac:chgData name="Baker, Joshua" userId="3115ff3e-2f9e-4fbc-9727-90062a148c55" providerId="ADAL" clId="{959A3E5D-B032-4678-8EBE-F1A6E1788127}" dt="2023-05-04T15:17:28.136" v="3694" actId="26606"/>
          <ac:picMkLst>
            <pc:docMk/>
            <pc:sldMk cId="1130506086" sldId="284"/>
            <ac:picMk id="20" creationId="{B3302A75-08BB-4F30-AB7A-FCB8EB10430E}"/>
          </ac:picMkLst>
        </pc:picChg>
        <pc:picChg chg="add mod">
          <ac:chgData name="Baker, Joshua" userId="3115ff3e-2f9e-4fbc-9727-90062a148c55" providerId="ADAL" clId="{959A3E5D-B032-4678-8EBE-F1A6E1788127}" dt="2023-05-09T15:12:28.221" v="13925" actId="1076"/>
          <ac:picMkLst>
            <pc:docMk/>
            <pc:sldMk cId="1130506086" sldId="284"/>
            <ac:picMk id="22" creationId="{46B9C3EB-FC7A-D18F-7370-C2D7ED8081C6}"/>
          </ac:picMkLst>
        </pc:picChg>
      </pc:sldChg>
      <pc:sldChg chg="addSp delSp modSp add del mod">
        <pc:chgData name="Baker, Joshua" userId="3115ff3e-2f9e-4fbc-9727-90062a148c55" providerId="ADAL" clId="{959A3E5D-B032-4678-8EBE-F1A6E1788127}" dt="2023-05-03T21:02:47.921" v="2902" actId="47"/>
        <pc:sldMkLst>
          <pc:docMk/>
          <pc:sldMk cId="3695696767" sldId="284"/>
        </pc:sldMkLst>
        <pc:spChg chg="mod">
          <ac:chgData name="Baker, Joshua" userId="3115ff3e-2f9e-4fbc-9727-90062a148c55" providerId="ADAL" clId="{959A3E5D-B032-4678-8EBE-F1A6E1788127}" dt="2023-05-03T19:41:18.923" v="1513" actId="26606"/>
          <ac:spMkLst>
            <pc:docMk/>
            <pc:sldMk cId="3695696767" sldId="284"/>
            <ac:spMk id="2" creationId="{9E7049EA-890A-12EC-4A6A-618D196D6649}"/>
          </ac:spMkLst>
        </pc:spChg>
        <pc:spChg chg="mod">
          <ac:chgData name="Baker, Joshua" userId="3115ff3e-2f9e-4fbc-9727-90062a148c55" providerId="ADAL" clId="{959A3E5D-B032-4678-8EBE-F1A6E1788127}" dt="2023-05-03T19:41:18.923" v="1513" actId="26606"/>
          <ac:spMkLst>
            <pc:docMk/>
            <pc:sldMk cId="3695696767" sldId="284"/>
            <ac:spMk id="4" creationId="{45C01ACE-A9E5-9D85-21F5-882111079C21}"/>
          </ac:spMkLst>
        </pc:spChg>
        <pc:spChg chg="del">
          <ac:chgData name="Baker, Joshua" userId="3115ff3e-2f9e-4fbc-9727-90062a148c55" providerId="ADAL" clId="{959A3E5D-B032-4678-8EBE-F1A6E1788127}" dt="2023-05-03T19:41:18.923" v="1513" actId="26606"/>
          <ac:spMkLst>
            <pc:docMk/>
            <pc:sldMk cId="3695696767" sldId="284"/>
            <ac:spMk id="5146" creationId="{4E8F40FE-293C-453F-B8A6-4278993567DF}"/>
          </ac:spMkLst>
        </pc:spChg>
        <pc:spChg chg="del">
          <ac:chgData name="Baker, Joshua" userId="3115ff3e-2f9e-4fbc-9727-90062a148c55" providerId="ADAL" clId="{959A3E5D-B032-4678-8EBE-F1A6E1788127}" dt="2023-05-03T19:41:18.923" v="1513" actId="26606"/>
          <ac:spMkLst>
            <pc:docMk/>
            <pc:sldMk cId="3695696767" sldId="284"/>
            <ac:spMk id="5148" creationId="{481EABE0-FA8E-49A5-A966-F0539111C953}"/>
          </ac:spMkLst>
        </pc:spChg>
        <pc:spChg chg="del">
          <ac:chgData name="Baker, Joshua" userId="3115ff3e-2f9e-4fbc-9727-90062a148c55" providerId="ADAL" clId="{959A3E5D-B032-4678-8EBE-F1A6E1788127}" dt="2023-05-03T19:41:18.923" v="1513" actId="26606"/>
          <ac:spMkLst>
            <pc:docMk/>
            <pc:sldMk cId="3695696767" sldId="284"/>
            <ac:spMk id="5150" creationId="{56A3E26D-73B1-468C-B97B-BC1815959759}"/>
          </ac:spMkLst>
        </pc:spChg>
        <pc:spChg chg="add">
          <ac:chgData name="Baker, Joshua" userId="3115ff3e-2f9e-4fbc-9727-90062a148c55" providerId="ADAL" clId="{959A3E5D-B032-4678-8EBE-F1A6E1788127}" dt="2023-05-03T19:41:18.923" v="1513" actId="26606"/>
          <ac:spMkLst>
            <pc:docMk/>
            <pc:sldMk cId="3695696767" sldId="284"/>
            <ac:spMk id="5155" creationId="{8C886788-700E-4D20-9F80-E0E96837A203}"/>
          </ac:spMkLst>
        </pc:spChg>
        <pc:spChg chg="add">
          <ac:chgData name="Baker, Joshua" userId="3115ff3e-2f9e-4fbc-9727-90062a148c55" providerId="ADAL" clId="{959A3E5D-B032-4678-8EBE-F1A6E1788127}" dt="2023-05-03T19:41:18.923" v="1513" actId="26606"/>
          <ac:spMkLst>
            <pc:docMk/>
            <pc:sldMk cId="3695696767" sldId="284"/>
            <ac:spMk id="5157" creationId="{1850674C-4E08-4C62-A3E2-6337FE4F7D86}"/>
          </ac:spMkLst>
        </pc:spChg>
        <pc:spChg chg="add">
          <ac:chgData name="Baker, Joshua" userId="3115ff3e-2f9e-4fbc-9727-90062a148c55" providerId="ADAL" clId="{959A3E5D-B032-4678-8EBE-F1A6E1788127}" dt="2023-05-03T19:41:18.923" v="1513" actId="26606"/>
          <ac:spMkLst>
            <pc:docMk/>
            <pc:sldMk cId="3695696767" sldId="284"/>
            <ac:spMk id="5159" creationId="{BCE4FF05-2B0C-4C97-A9B4-E163085A90E1}"/>
          </ac:spMkLst>
        </pc:spChg>
        <pc:spChg chg="add">
          <ac:chgData name="Baker, Joshua" userId="3115ff3e-2f9e-4fbc-9727-90062a148c55" providerId="ADAL" clId="{959A3E5D-B032-4678-8EBE-F1A6E1788127}" dt="2023-05-03T19:41:18.923" v="1513" actId="26606"/>
          <ac:spMkLst>
            <pc:docMk/>
            <pc:sldMk cId="3695696767" sldId="284"/>
            <ac:spMk id="5161" creationId="{529C2A7A-A6B6-4A56-B11C-8E967D88A60D}"/>
          </ac:spMkLst>
        </pc:spChg>
        <pc:spChg chg="add">
          <ac:chgData name="Baker, Joshua" userId="3115ff3e-2f9e-4fbc-9727-90062a148c55" providerId="ADAL" clId="{959A3E5D-B032-4678-8EBE-F1A6E1788127}" dt="2023-05-03T19:41:18.923" v="1513" actId="26606"/>
          <ac:spMkLst>
            <pc:docMk/>
            <pc:sldMk cId="3695696767" sldId="284"/>
            <ac:spMk id="5163" creationId="{FDBD7205-E536-4134-8768-AC3E1A3C5E59}"/>
          </ac:spMkLst>
        </pc:spChg>
        <pc:picChg chg="add mod">
          <ac:chgData name="Baker, Joshua" userId="3115ff3e-2f9e-4fbc-9727-90062a148c55" providerId="ADAL" clId="{959A3E5D-B032-4678-8EBE-F1A6E1788127}" dt="2023-05-03T19:41:31.557" v="1515" actId="14100"/>
          <ac:picMkLst>
            <pc:docMk/>
            <pc:sldMk cId="3695696767" sldId="284"/>
            <ac:picMk id="5" creationId="{46440F29-14A0-5802-3ABB-AA2A70A9F12B}"/>
          </ac:picMkLst>
        </pc:picChg>
        <pc:picChg chg="del mod">
          <ac:chgData name="Baker, Joshua" userId="3115ff3e-2f9e-4fbc-9727-90062a148c55" providerId="ADAL" clId="{959A3E5D-B032-4678-8EBE-F1A6E1788127}" dt="2023-05-03T19:39:49.316" v="1510" actId="478"/>
          <ac:picMkLst>
            <pc:docMk/>
            <pc:sldMk cId="3695696767" sldId="284"/>
            <ac:picMk id="6" creationId="{BF4F5126-2824-707F-6550-EE0C30C748B0}"/>
          </ac:picMkLst>
        </pc:picChg>
        <pc:picChg chg="del">
          <ac:chgData name="Baker, Joshua" userId="3115ff3e-2f9e-4fbc-9727-90062a148c55" providerId="ADAL" clId="{959A3E5D-B032-4678-8EBE-F1A6E1788127}" dt="2023-05-03T19:36:27.890" v="1446" actId="478"/>
          <ac:picMkLst>
            <pc:docMk/>
            <pc:sldMk cId="3695696767" sldId="284"/>
            <ac:picMk id="8" creationId="{96961D8E-D55A-4070-8796-DBEEABD7B0CB}"/>
          </ac:picMkLst>
        </pc:picChg>
        <pc:picChg chg="add mod ord">
          <ac:chgData name="Baker, Joshua" userId="3115ff3e-2f9e-4fbc-9727-90062a148c55" providerId="ADAL" clId="{959A3E5D-B032-4678-8EBE-F1A6E1788127}" dt="2023-05-03T19:41:39.274" v="1517" actId="14100"/>
          <ac:picMkLst>
            <pc:docMk/>
            <pc:sldMk cId="3695696767" sldId="284"/>
            <ac:picMk id="9" creationId="{EF2CD6AF-03CE-451F-43B0-81399D0095DF}"/>
          </ac:picMkLst>
        </pc:picChg>
        <pc:picChg chg="del">
          <ac:chgData name="Baker, Joshua" userId="3115ff3e-2f9e-4fbc-9727-90062a148c55" providerId="ADAL" clId="{959A3E5D-B032-4678-8EBE-F1A6E1788127}" dt="2023-05-03T19:36:27.231" v="1445" actId="478"/>
          <ac:picMkLst>
            <pc:docMk/>
            <pc:sldMk cId="3695696767" sldId="284"/>
            <ac:picMk id="10" creationId="{5087C631-CD75-B31C-35EC-186199F569EA}"/>
          </ac:picMkLst>
        </pc:picChg>
        <pc:picChg chg="add mod">
          <ac:chgData name="Baker, Joshua" userId="3115ff3e-2f9e-4fbc-9727-90062a148c55" providerId="ADAL" clId="{959A3E5D-B032-4678-8EBE-F1A6E1788127}" dt="2023-05-03T19:41:50.705" v="1519" actId="14100"/>
          <ac:picMkLst>
            <pc:docMk/>
            <pc:sldMk cId="3695696767" sldId="284"/>
            <ac:picMk id="12" creationId="{E2AAB905-8CCA-7A3F-4C3F-FEB5C2720617}"/>
          </ac:picMkLst>
        </pc:picChg>
        <pc:picChg chg="del">
          <ac:chgData name="Baker, Joshua" userId="3115ff3e-2f9e-4fbc-9727-90062a148c55" providerId="ADAL" clId="{959A3E5D-B032-4678-8EBE-F1A6E1788127}" dt="2023-05-03T19:36:26.686" v="1444" actId="478"/>
          <ac:picMkLst>
            <pc:docMk/>
            <pc:sldMk cId="3695696767" sldId="284"/>
            <ac:picMk id="1026" creationId="{1F15BB63-3C02-5E0E-09DA-E83274A150C5}"/>
          </ac:picMkLst>
        </pc:picChg>
      </pc:sldChg>
      <pc:sldChg chg="addSp delSp modSp add del mod">
        <pc:chgData name="Baker, Joshua" userId="3115ff3e-2f9e-4fbc-9727-90062a148c55" providerId="ADAL" clId="{959A3E5D-B032-4678-8EBE-F1A6E1788127}" dt="2023-05-03T21:02:43.884" v="2900" actId="47"/>
        <pc:sldMkLst>
          <pc:docMk/>
          <pc:sldMk cId="3008901427" sldId="285"/>
        </pc:sldMkLst>
        <pc:spChg chg="mod">
          <ac:chgData name="Baker, Joshua" userId="3115ff3e-2f9e-4fbc-9727-90062a148c55" providerId="ADAL" clId="{959A3E5D-B032-4678-8EBE-F1A6E1788127}" dt="2023-05-03T19:32:12.104" v="1215" actId="26606"/>
          <ac:spMkLst>
            <pc:docMk/>
            <pc:sldMk cId="3008901427" sldId="285"/>
            <ac:spMk id="2" creationId="{9E7049EA-890A-12EC-4A6A-618D196D6649}"/>
          </ac:spMkLst>
        </pc:spChg>
        <pc:spChg chg="mod">
          <ac:chgData name="Baker, Joshua" userId="3115ff3e-2f9e-4fbc-9727-90062a148c55" providerId="ADAL" clId="{959A3E5D-B032-4678-8EBE-F1A6E1788127}" dt="2023-05-03T19:32:12.104" v="1215" actId="26606"/>
          <ac:spMkLst>
            <pc:docMk/>
            <pc:sldMk cId="3008901427" sldId="285"/>
            <ac:spMk id="4" creationId="{45C01ACE-A9E5-9D85-21F5-882111079C21}"/>
          </ac:spMkLst>
        </pc:spChg>
        <pc:spChg chg="del">
          <ac:chgData name="Baker, Joshua" userId="3115ff3e-2f9e-4fbc-9727-90062a148c55" providerId="ADAL" clId="{959A3E5D-B032-4678-8EBE-F1A6E1788127}" dt="2023-05-03T19:32:12.104" v="1215" actId="26606"/>
          <ac:spMkLst>
            <pc:docMk/>
            <pc:sldMk cId="3008901427" sldId="285"/>
            <ac:spMk id="5146" creationId="{4E8F40FE-293C-453F-B8A6-4278993567DF}"/>
          </ac:spMkLst>
        </pc:spChg>
        <pc:spChg chg="del">
          <ac:chgData name="Baker, Joshua" userId="3115ff3e-2f9e-4fbc-9727-90062a148c55" providerId="ADAL" clId="{959A3E5D-B032-4678-8EBE-F1A6E1788127}" dt="2023-05-03T19:32:12.104" v="1215" actId="26606"/>
          <ac:spMkLst>
            <pc:docMk/>
            <pc:sldMk cId="3008901427" sldId="285"/>
            <ac:spMk id="5148" creationId="{481EABE0-FA8E-49A5-A966-F0539111C953}"/>
          </ac:spMkLst>
        </pc:spChg>
        <pc:spChg chg="del">
          <ac:chgData name="Baker, Joshua" userId="3115ff3e-2f9e-4fbc-9727-90062a148c55" providerId="ADAL" clId="{959A3E5D-B032-4678-8EBE-F1A6E1788127}" dt="2023-05-03T19:32:12.104" v="1215" actId="26606"/>
          <ac:spMkLst>
            <pc:docMk/>
            <pc:sldMk cId="3008901427" sldId="285"/>
            <ac:spMk id="5150" creationId="{56A3E26D-73B1-468C-B97B-BC1815959759}"/>
          </ac:spMkLst>
        </pc:spChg>
        <pc:spChg chg="add">
          <ac:chgData name="Baker, Joshua" userId="3115ff3e-2f9e-4fbc-9727-90062a148c55" providerId="ADAL" clId="{959A3E5D-B032-4678-8EBE-F1A6E1788127}" dt="2023-05-03T19:32:12.104" v="1215" actId="26606"/>
          <ac:spMkLst>
            <pc:docMk/>
            <pc:sldMk cId="3008901427" sldId="285"/>
            <ac:spMk id="5155" creationId="{0B9EE3F3-89B7-43C3-8651-C4C96830993D}"/>
          </ac:spMkLst>
        </pc:spChg>
        <pc:spChg chg="add">
          <ac:chgData name="Baker, Joshua" userId="3115ff3e-2f9e-4fbc-9727-90062a148c55" providerId="ADAL" clId="{959A3E5D-B032-4678-8EBE-F1A6E1788127}" dt="2023-05-03T19:32:12.104" v="1215" actId="26606"/>
          <ac:spMkLst>
            <pc:docMk/>
            <pc:sldMk cId="3008901427" sldId="285"/>
            <ac:spMk id="5157" creationId="{33AE4636-AEEC-45D6-84D4-7AC2DA48ECF8}"/>
          </ac:spMkLst>
        </pc:spChg>
        <pc:spChg chg="add">
          <ac:chgData name="Baker, Joshua" userId="3115ff3e-2f9e-4fbc-9727-90062a148c55" providerId="ADAL" clId="{959A3E5D-B032-4678-8EBE-F1A6E1788127}" dt="2023-05-03T19:32:12.104" v="1215" actId="26606"/>
          <ac:spMkLst>
            <pc:docMk/>
            <pc:sldMk cId="3008901427" sldId="285"/>
            <ac:spMk id="5159" creationId="{8D9CE0F4-2EB2-4F1F-8AAC-DB3571D9FE10}"/>
          </ac:spMkLst>
        </pc:spChg>
        <pc:picChg chg="del">
          <ac:chgData name="Baker, Joshua" userId="3115ff3e-2f9e-4fbc-9727-90062a148c55" providerId="ADAL" clId="{959A3E5D-B032-4678-8EBE-F1A6E1788127}" dt="2023-05-03T19:30:53.059" v="1213" actId="478"/>
          <ac:picMkLst>
            <pc:docMk/>
            <pc:sldMk cId="3008901427" sldId="285"/>
            <ac:picMk id="6" creationId="{BF4F5126-2824-707F-6550-EE0C30C748B0}"/>
          </ac:picMkLst>
        </pc:picChg>
        <pc:picChg chg="del">
          <ac:chgData name="Baker, Joshua" userId="3115ff3e-2f9e-4fbc-9727-90062a148c55" providerId="ADAL" clId="{959A3E5D-B032-4678-8EBE-F1A6E1788127}" dt="2023-05-03T19:30:48.138" v="1210" actId="478"/>
          <ac:picMkLst>
            <pc:docMk/>
            <pc:sldMk cId="3008901427" sldId="285"/>
            <ac:picMk id="8" creationId="{96961D8E-D55A-4070-8796-DBEEABD7B0CB}"/>
          </ac:picMkLst>
        </pc:picChg>
        <pc:picChg chg="del">
          <ac:chgData name="Baker, Joshua" userId="3115ff3e-2f9e-4fbc-9727-90062a148c55" providerId="ADAL" clId="{959A3E5D-B032-4678-8EBE-F1A6E1788127}" dt="2023-05-03T19:30:49.453" v="1211" actId="478"/>
          <ac:picMkLst>
            <pc:docMk/>
            <pc:sldMk cId="3008901427" sldId="285"/>
            <ac:picMk id="10" creationId="{5087C631-CD75-B31C-35EC-186199F569EA}"/>
          </ac:picMkLst>
        </pc:picChg>
        <pc:picChg chg="del">
          <ac:chgData name="Baker, Joshua" userId="3115ff3e-2f9e-4fbc-9727-90062a148c55" providerId="ADAL" clId="{959A3E5D-B032-4678-8EBE-F1A6E1788127}" dt="2023-05-03T19:30:50.382" v="1212" actId="478"/>
          <ac:picMkLst>
            <pc:docMk/>
            <pc:sldMk cId="3008901427" sldId="285"/>
            <ac:picMk id="1026" creationId="{1F15BB63-3C02-5E0E-09DA-E83274A150C5}"/>
          </ac:picMkLst>
        </pc:picChg>
        <pc:picChg chg="add mod">
          <ac:chgData name="Baker, Joshua" userId="3115ff3e-2f9e-4fbc-9727-90062a148c55" providerId="ADAL" clId="{959A3E5D-B032-4678-8EBE-F1A6E1788127}" dt="2023-05-03T19:32:12.104" v="1215" actId="26606"/>
          <ac:picMkLst>
            <pc:docMk/>
            <pc:sldMk cId="3008901427" sldId="285"/>
            <ac:picMk id="2050" creationId="{BD870467-3EC7-5DF1-23DE-410E8A551536}"/>
          </ac:picMkLst>
        </pc:picChg>
      </pc:sldChg>
      <pc:sldChg chg="addSp delSp modSp new mod setBg modNotes">
        <pc:chgData name="Baker, Joshua" userId="3115ff3e-2f9e-4fbc-9727-90062a148c55" providerId="ADAL" clId="{959A3E5D-B032-4678-8EBE-F1A6E1788127}" dt="2023-05-08T16:51:00.376" v="12965" actId="478"/>
        <pc:sldMkLst>
          <pc:docMk/>
          <pc:sldMk cId="3799471718" sldId="285"/>
        </pc:sldMkLst>
        <pc:spChg chg="mod">
          <ac:chgData name="Baker, Joshua" userId="3115ff3e-2f9e-4fbc-9727-90062a148c55" providerId="ADAL" clId="{959A3E5D-B032-4678-8EBE-F1A6E1788127}" dt="2023-05-08T16:50:52.058" v="12958" actId="26606"/>
          <ac:spMkLst>
            <pc:docMk/>
            <pc:sldMk cId="3799471718" sldId="285"/>
            <ac:spMk id="2" creationId="{F7553868-885B-56EB-0F30-8010C9319D44}"/>
          </ac:spMkLst>
        </pc:spChg>
        <pc:spChg chg="add del">
          <ac:chgData name="Baker, Joshua" userId="3115ff3e-2f9e-4fbc-9727-90062a148c55" providerId="ADAL" clId="{959A3E5D-B032-4678-8EBE-F1A6E1788127}" dt="2023-05-04T15:21:49.861" v="3819" actId="26606"/>
          <ac:spMkLst>
            <pc:docMk/>
            <pc:sldMk cId="3799471718" sldId="285"/>
            <ac:spMk id="3" creationId="{392593D3-685B-78D2-7337-A068D1CAD943}"/>
          </ac:spMkLst>
        </pc:spChg>
        <pc:spChg chg="add del mod">
          <ac:chgData name="Baker, Joshua" userId="3115ff3e-2f9e-4fbc-9727-90062a148c55" providerId="ADAL" clId="{959A3E5D-B032-4678-8EBE-F1A6E1788127}" dt="2023-05-04T15:21:49.861" v="3819" actId="26606"/>
          <ac:spMkLst>
            <pc:docMk/>
            <pc:sldMk cId="3799471718" sldId="285"/>
            <ac:spMk id="4" creationId="{C340AFB7-2922-0022-2790-1B477F1A03B8}"/>
          </ac:spMkLst>
        </pc:spChg>
        <pc:spChg chg="add del">
          <ac:chgData name="Baker, Joshua" userId="3115ff3e-2f9e-4fbc-9727-90062a148c55" providerId="ADAL" clId="{959A3E5D-B032-4678-8EBE-F1A6E1788127}" dt="2023-05-04T15:21:49.827" v="3818" actId="26606"/>
          <ac:spMkLst>
            <pc:docMk/>
            <pc:sldMk cId="3799471718" sldId="285"/>
            <ac:spMk id="9" creationId="{1C799903-48D5-4A31-A1A2-541072D9771E}"/>
          </ac:spMkLst>
        </pc:spChg>
        <pc:spChg chg="add del">
          <ac:chgData name="Baker, Joshua" userId="3115ff3e-2f9e-4fbc-9727-90062a148c55" providerId="ADAL" clId="{959A3E5D-B032-4678-8EBE-F1A6E1788127}" dt="2023-05-04T15:21:32.883" v="3812" actId="26606"/>
          <ac:spMkLst>
            <pc:docMk/>
            <pc:sldMk cId="3799471718" sldId="285"/>
            <ac:spMk id="10" creationId="{6D1A2CED-DA9B-4CCF-8215-CFC65FE71603}"/>
          </ac:spMkLst>
        </pc:spChg>
        <pc:spChg chg="add del">
          <ac:chgData name="Baker, Joshua" userId="3115ff3e-2f9e-4fbc-9727-90062a148c55" providerId="ADAL" clId="{959A3E5D-B032-4678-8EBE-F1A6E1788127}" dt="2023-05-04T15:21:49.827" v="3818" actId="26606"/>
          <ac:spMkLst>
            <pc:docMk/>
            <pc:sldMk cId="3799471718" sldId="285"/>
            <ac:spMk id="11" creationId="{8EFFF109-FC58-4FD3-BE05-9775A1310F55}"/>
          </ac:spMkLst>
        </pc:spChg>
        <pc:spChg chg="add del">
          <ac:chgData name="Baker, Joshua" userId="3115ff3e-2f9e-4fbc-9727-90062a148c55" providerId="ADAL" clId="{959A3E5D-B032-4678-8EBE-F1A6E1788127}" dt="2023-05-04T15:21:32.883" v="3812" actId="26606"/>
          <ac:spMkLst>
            <pc:docMk/>
            <pc:sldMk cId="3799471718" sldId="285"/>
            <ac:spMk id="12" creationId="{562DFC44-A40C-4573-9230-B3EDB3EC8EEB}"/>
          </ac:spMkLst>
        </pc:spChg>
        <pc:spChg chg="add del">
          <ac:chgData name="Baker, Joshua" userId="3115ff3e-2f9e-4fbc-9727-90062a148c55" providerId="ADAL" clId="{959A3E5D-B032-4678-8EBE-F1A6E1788127}" dt="2023-05-04T15:21:49.827" v="3818" actId="26606"/>
          <ac:spMkLst>
            <pc:docMk/>
            <pc:sldMk cId="3799471718" sldId="285"/>
            <ac:spMk id="13" creationId="{E1B96AD6-92A9-4273-A62B-96A1C3E0BA95}"/>
          </ac:spMkLst>
        </pc:spChg>
        <pc:spChg chg="add del">
          <ac:chgData name="Baker, Joshua" userId="3115ff3e-2f9e-4fbc-9727-90062a148c55" providerId="ADAL" clId="{959A3E5D-B032-4678-8EBE-F1A6E1788127}" dt="2023-05-04T15:21:32.883" v="3812" actId="26606"/>
          <ac:spMkLst>
            <pc:docMk/>
            <pc:sldMk cId="3799471718" sldId="285"/>
            <ac:spMk id="14" creationId="{15589D35-CF9F-4DE9-A792-8571A09E9BC9}"/>
          </ac:spMkLst>
        </pc:spChg>
        <pc:spChg chg="add del">
          <ac:chgData name="Baker, Joshua" userId="3115ff3e-2f9e-4fbc-9727-90062a148c55" providerId="ADAL" clId="{959A3E5D-B032-4678-8EBE-F1A6E1788127}" dt="2023-05-04T15:21:49.827" v="3818" actId="26606"/>
          <ac:spMkLst>
            <pc:docMk/>
            <pc:sldMk cId="3799471718" sldId="285"/>
            <ac:spMk id="15" creationId="{463EEC44-1BA3-44ED-81FC-A644B04B2A44}"/>
          </ac:spMkLst>
        </pc:spChg>
        <pc:spChg chg="add del">
          <ac:chgData name="Baker, Joshua" userId="3115ff3e-2f9e-4fbc-9727-90062a148c55" providerId="ADAL" clId="{959A3E5D-B032-4678-8EBE-F1A6E1788127}" dt="2023-05-04T15:21:45.413" v="3814" actId="26606"/>
          <ac:spMkLst>
            <pc:docMk/>
            <pc:sldMk cId="3799471718" sldId="285"/>
            <ac:spMk id="16" creationId="{7A5F0580-5EE9-419F-96EE-B6529EF6E7D0}"/>
          </ac:spMkLst>
        </pc:spChg>
        <pc:spChg chg="add del">
          <ac:chgData name="Baker, Joshua" userId="3115ff3e-2f9e-4fbc-9727-90062a148c55" providerId="ADAL" clId="{959A3E5D-B032-4678-8EBE-F1A6E1788127}" dt="2023-05-04T15:21:45.413" v="3814" actId="26606"/>
          <ac:spMkLst>
            <pc:docMk/>
            <pc:sldMk cId="3799471718" sldId="285"/>
            <ac:spMk id="17" creationId="{8FC9BE17-9A7B-462D-AE50-3D8777387304}"/>
          </ac:spMkLst>
        </pc:spChg>
        <pc:spChg chg="add del">
          <ac:chgData name="Baker, Joshua" userId="3115ff3e-2f9e-4fbc-9727-90062a148c55" providerId="ADAL" clId="{959A3E5D-B032-4678-8EBE-F1A6E1788127}" dt="2023-05-04T15:21:45.413" v="3814" actId="26606"/>
          <ac:spMkLst>
            <pc:docMk/>
            <pc:sldMk cId="3799471718" sldId="285"/>
            <ac:spMk id="19" creationId="{3EBE8569-6AEC-4B8C-8D53-2DE337CDBA65}"/>
          </ac:spMkLst>
        </pc:spChg>
        <pc:spChg chg="add del">
          <ac:chgData name="Baker, Joshua" userId="3115ff3e-2f9e-4fbc-9727-90062a148c55" providerId="ADAL" clId="{959A3E5D-B032-4678-8EBE-F1A6E1788127}" dt="2023-05-04T15:21:45.413" v="3814" actId="26606"/>
          <ac:spMkLst>
            <pc:docMk/>
            <pc:sldMk cId="3799471718" sldId="285"/>
            <ac:spMk id="20" creationId="{55D4142C-5077-457F-A6AD-3FECFDB39685}"/>
          </ac:spMkLst>
        </pc:spChg>
        <pc:spChg chg="add del">
          <ac:chgData name="Baker, Joshua" userId="3115ff3e-2f9e-4fbc-9727-90062a148c55" providerId="ADAL" clId="{959A3E5D-B032-4678-8EBE-F1A6E1788127}" dt="2023-05-04T15:21:45.413" v="3814" actId="26606"/>
          <ac:spMkLst>
            <pc:docMk/>
            <pc:sldMk cId="3799471718" sldId="285"/>
            <ac:spMk id="21" creationId="{C340AFB7-2922-0022-2790-1B477F1A03B8}"/>
          </ac:spMkLst>
        </pc:spChg>
        <pc:spChg chg="add del">
          <ac:chgData name="Baker, Joshua" userId="3115ff3e-2f9e-4fbc-9727-90062a148c55" providerId="ADAL" clId="{959A3E5D-B032-4678-8EBE-F1A6E1788127}" dt="2023-05-04T15:21:47.601" v="3816" actId="26606"/>
          <ac:spMkLst>
            <pc:docMk/>
            <pc:sldMk cId="3799471718" sldId="285"/>
            <ac:spMk id="23" creationId="{94E4D846-3AFC-4F86-8C35-24B0542A269D}"/>
          </ac:spMkLst>
        </pc:spChg>
        <pc:spChg chg="add del">
          <ac:chgData name="Baker, Joshua" userId="3115ff3e-2f9e-4fbc-9727-90062a148c55" providerId="ADAL" clId="{959A3E5D-B032-4678-8EBE-F1A6E1788127}" dt="2023-05-04T15:21:47.601" v="3816" actId="26606"/>
          <ac:spMkLst>
            <pc:docMk/>
            <pc:sldMk cId="3799471718" sldId="285"/>
            <ac:spMk id="25" creationId="{284781B9-12CB-45C3-907A-9ED93FF72C65}"/>
          </ac:spMkLst>
        </pc:spChg>
        <pc:spChg chg="add del">
          <ac:chgData name="Baker, Joshua" userId="3115ff3e-2f9e-4fbc-9727-90062a148c55" providerId="ADAL" clId="{959A3E5D-B032-4678-8EBE-F1A6E1788127}" dt="2023-05-04T15:21:47.601" v="3816" actId="26606"/>
          <ac:spMkLst>
            <pc:docMk/>
            <pc:sldMk cId="3799471718" sldId="285"/>
            <ac:spMk id="26" creationId="{55D4142C-5077-457F-A6AD-3FECFDB39685}"/>
          </ac:spMkLst>
        </pc:spChg>
        <pc:spChg chg="add del">
          <ac:chgData name="Baker, Joshua" userId="3115ff3e-2f9e-4fbc-9727-90062a148c55" providerId="ADAL" clId="{959A3E5D-B032-4678-8EBE-F1A6E1788127}" dt="2023-05-04T15:21:47.601" v="3816" actId="26606"/>
          <ac:spMkLst>
            <pc:docMk/>
            <pc:sldMk cId="3799471718" sldId="285"/>
            <ac:spMk id="27" creationId="{7A5F0580-5EE9-419F-96EE-B6529EF6E7D0}"/>
          </ac:spMkLst>
        </pc:spChg>
        <pc:spChg chg="add del">
          <ac:chgData name="Baker, Joshua" userId="3115ff3e-2f9e-4fbc-9727-90062a148c55" providerId="ADAL" clId="{959A3E5D-B032-4678-8EBE-F1A6E1788127}" dt="2023-05-04T15:21:47.601" v="3816" actId="26606"/>
          <ac:spMkLst>
            <pc:docMk/>
            <pc:sldMk cId="3799471718" sldId="285"/>
            <ac:spMk id="28" creationId="{C340AFB7-2922-0022-2790-1B477F1A03B8}"/>
          </ac:spMkLst>
        </pc:spChg>
        <pc:spChg chg="add del">
          <ac:chgData name="Baker, Joshua" userId="3115ff3e-2f9e-4fbc-9727-90062a148c55" providerId="ADAL" clId="{959A3E5D-B032-4678-8EBE-F1A6E1788127}" dt="2023-05-04T15:21:49.827" v="3818" actId="26606"/>
          <ac:spMkLst>
            <pc:docMk/>
            <pc:sldMk cId="3799471718" sldId="285"/>
            <ac:spMk id="30" creationId="{C340AFB7-2922-0022-2790-1B477F1A03B8}"/>
          </ac:spMkLst>
        </pc:spChg>
        <pc:spChg chg="add del">
          <ac:chgData name="Baker, Joshua" userId="3115ff3e-2f9e-4fbc-9727-90062a148c55" providerId="ADAL" clId="{959A3E5D-B032-4678-8EBE-F1A6E1788127}" dt="2023-05-08T16:50:52.058" v="12958" actId="26606"/>
          <ac:spMkLst>
            <pc:docMk/>
            <pc:sldMk cId="3799471718" sldId="285"/>
            <ac:spMk id="32" creationId="{56E9B3E6-E277-4D68-BA48-9CB43FFBD6E2}"/>
          </ac:spMkLst>
        </pc:spChg>
        <pc:spChg chg="add del">
          <ac:chgData name="Baker, Joshua" userId="3115ff3e-2f9e-4fbc-9727-90062a148c55" providerId="ADAL" clId="{959A3E5D-B032-4678-8EBE-F1A6E1788127}" dt="2023-05-08T16:50:52.058" v="12958" actId="26606"/>
          <ac:spMkLst>
            <pc:docMk/>
            <pc:sldMk cId="3799471718" sldId="285"/>
            <ac:spMk id="37" creationId="{D5B0017B-2ECA-49AF-B397-DC140825DF8D}"/>
          </ac:spMkLst>
        </pc:spChg>
        <pc:spChg chg="add">
          <ac:chgData name="Baker, Joshua" userId="3115ff3e-2f9e-4fbc-9727-90062a148c55" providerId="ADAL" clId="{959A3E5D-B032-4678-8EBE-F1A6E1788127}" dt="2023-05-08T16:50:52.058" v="12958" actId="26606"/>
          <ac:spMkLst>
            <pc:docMk/>
            <pc:sldMk cId="3799471718" sldId="285"/>
            <ac:spMk id="44" creationId="{F13C74B1-5B17-4795-BED0-7140497B445A}"/>
          </ac:spMkLst>
        </pc:spChg>
        <pc:spChg chg="add">
          <ac:chgData name="Baker, Joshua" userId="3115ff3e-2f9e-4fbc-9727-90062a148c55" providerId="ADAL" clId="{959A3E5D-B032-4678-8EBE-F1A6E1788127}" dt="2023-05-08T16:50:52.058" v="12958" actId="26606"/>
          <ac:spMkLst>
            <pc:docMk/>
            <pc:sldMk cId="3799471718" sldId="285"/>
            <ac:spMk id="46" creationId="{D4974D33-8DC5-464E-8C6D-BE58F0669C17}"/>
          </ac:spMkLst>
        </pc:spChg>
        <pc:grpChg chg="add del">
          <ac:chgData name="Baker, Joshua" userId="3115ff3e-2f9e-4fbc-9727-90062a148c55" providerId="ADAL" clId="{959A3E5D-B032-4678-8EBE-F1A6E1788127}" dt="2023-05-08T16:50:52.058" v="12958" actId="26606"/>
          <ac:grpSpMkLst>
            <pc:docMk/>
            <pc:sldMk cId="3799471718" sldId="285"/>
            <ac:grpSpMk id="33" creationId="{AE1C45F0-260A-458C-96ED-C1F6D2151219}"/>
          </ac:grpSpMkLst>
        </pc:grpChg>
        <pc:graphicFrameChg chg="add del">
          <ac:chgData name="Baker, Joshua" userId="3115ff3e-2f9e-4fbc-9727-90062a148c55" providerId="ADAL" clId="{959A3E5D-B032-4678-8EBE-F1A6E1788127}" dt="2023-05-04T15:21:32.883" v="3812" actId="26606"/>
          <ac:graphicFrameMkLst>
            <pc:docMk/>
            <pc:sldMk cId="3799471718" sldId="285"/>
            <ac:graphicFrameMk id="6" creationId="{77BF07EB-EB04-965B-6B64-91423E8026DB}"/>
          </ac:graphicFrameMkLst>
        </pc:graphicFrameChg>
        <pc:graphicFrameChg chg="add del mod ord modGraphic">
          <ac:chgData name="Baker, Joshua" userId="3115ff3e-2f9e-4fbc-9727-90062a148c55" providerId="ADAL" clId="{959A3E5D-B032-4678-8EBE-F1A6E1788127}" dt="2023-05-08T16:51:00.376" v="12965" actId="478"/>
          <ac:graphicFrameMkLst>
            <pc:docMk/>
            <pc:sldMk cId="3799471718" sldId="285"/>
            <ac:graphicFrameMk id="39" creationId="{A8AA53B7-71D1-06BC-39E0-85582C14A55C}"/>
          </ac:graphicFrameMkLst>
        </pc:graphicFrameChg>
        <pc:picChg chg="add mod">
          <ac:chgData name="Baker, Joshua" userId="3115ff3e-2f9e-4fbc-9727-90062a148c55" providerId="ADAL" clId="{959A3E5D-B032-4678-8EBE-F1A6E1788127}" dt="2023-05-08T16:50:52.058" v="12958" actId="26606"/>
          <ac:picMkLst>
            <pc:docMk/>
            <pc:sldMk cId="3799471718" sldId="285"/>
            <ac:picMk id="4" creationId="{E455CD47-EDA2-CCA6-9F84-F021B1C17E38}"/>
          </ac:picMkLst>
        </pc:picChg>
        <pc:picChg chg="add del">
          <ac:chgData name="Baker, Joshua" userId="3115ff3e-2f9e-4fbc-9727-90062a148c55" providerId="ADAL" clId="{959A3E5D-B032-4678-8EBE-F1A6E1788127}" dt="2023-05-04T15:21:45.413" v="3814" actId="26606"/>
          <ac:picMkLst>
            <pc:docMk/>
            <pc:sldMk cId="3799471718" sldId="285"/>
            <ac:picMk id="18" creationId="{4593949E-A6CD-A6B8-C5E7-C3487E25EA8C}"/>
          </ac:picMkLst>
        </pc:picChg>
        <pc:picChg chg="add del">
          <ac:chgData name="Baker, Joshua" userId="3115ff3e-2f9e-4fbc-9727-90062a148c55" providerId="ADAL" clId="{959A3E5D-B032-4678-8EBE-F1A6E1788127}" dt="2023-05-04T15:21:47.601" v="3816" actId="26606"/>
          <ac:picMkLst>
            <pc:docMk/>
            <pc:sldMk cId="3799471718" sldId="285"/>
            <ac:picMk id="24" creationId="{120E0584-5E7C-3D96-9555-DA116F0722F7}"/>
          </ac:picMkLst>
        </pc:picChg>
        <pc:cxnChg chg="add del">
          <ac:chgData name="Baker, Joshua" userId="3115ff3e-2f9e-4fbc-9727-90062a148c55" providerId="ADAL" clId="{959A3E5D-B032-4678-8EBE-F1A6E1788127}" dt="2023-05-08T16:50:52.058" v="12958" actId="26606"/>
          <ac:cxnSpMkLst>
            <pc:docMk/>
            <pc:sldMk cId="3799471718" sldId="285"/>
            <ac:cxnSpMk id="38" creationId="{6CF1BAF6-AD41-4082-B212-8A1F9A2E8779}"/>
          </ac:cxnSpMkLst>
        </pc:cxnChg>
      </pc:sldChg>
      <pc:sldChg chg="addSp delSp modSp add del mod">
        <pc:chgData name="Baker, Joshua" userId="3115ff3e-2f9e-4fbc-9727-90062a148c55" providerId="ADAL" clId="{959A3E5D-B032-4678-8EBE-F1A6E1788127}" dt="2023-05-03T21:02:45.957" v="2901" actId="47"/>
        <pc:sldMkLst>
          <pc:docMk/>
          <pc:sldMk cId="317156960" sldId="286"/>
        </pc:sldMkLst>
        <pc:spChg chg="mod">
          <ac:chgData name="Baker, Joshua" userId="3115ff3e-2f9e-4fbc-9727-90062a148c55" providerId="ADAL" clId="{959A3E5D-B032-4678-8EBE-F1A6E1788127}" dt="2023-05-03T19:35:21.429" v="1435" actId="26606"/>
          <ac:spMkLst>
            <pc:docMk/>
            <pc:sldMk cId="317156960" sldId="286"/>
            <ac:spMk id="2" creationId="{9E7049EA-890A-12EC-4A6A-618D196D6649}"/>
          </ac:spMkLst>
        </pc:spChg>
        <pc:spChg chg="mod">
          <ac:chgData name="Baker, Joshua" userId="3115ff3e-2f9e-4fbc-9727-90062a148c55" providerId="ADAL" clId="{959A3E5D-B032-4678-8EBE-F1A6E1788127}" dt="2023-05-03T19:35:21.429" v="1435" actId="26606"/>
          <ac:spMkLst>
            <pc:docMk/>
            <pc:sldMk cId="317156960" sldId="286"/>
            <ac:spMk id="4" creationId="{45C01ACE-A9E5-9D85-21F5-882111079C21}"/>
          </ac:spMkLst>
        </pc:spChg>
        <pc:spChg chg="del">
          <ac:chgData name="Baker, Joshua" userId="3115ff3e-2f9e-4fbc-9727-90062a148c55" providerId="ADAL" clId="{959A3E5D-B032-4678-8EBE-F1A6E1788127}" dt="2023-05-03T19:35:21.429" v="1435" actId="26606"/>
          <ac:spMkLst>
            <pc:docMk/>
            <pc:sldMk cId="317156960" sldId="286"/>
            <ac:spMk id="5146" creationId="{4E8F40FE-293C-453F-B8A6-4278993567DF}"/>
          </ac:spMkLst>
        </pc:spChg>
        <pc:spChg chg="del">
          <ac:chgData name="Baker, Joshua" userId="3115ff3e-2f9e-4fbc-9727-90062a148c55" providerId="ADAL" clId="{959A3E5D-B032-4678-8EBE-F1A6E1788127}" dt="2023-05-03T19:35:21.429" v="1435" actId="26606"/>
          <ac:spMkLst>
            <pc:docMk/>
            <pc:sldMk cId="317156960" sldId="286"/>
            <ac:spMk id="5148" creationId="{481EABE0-FA8E-49A5-A966-F0539111C953}"/>
          </ac:spMkLst>
        </pc:spChg>
        <pc:spChg chg="del">
          <ac:chgData name="Baker, Joshua" userId="3115ff3e-2f9e-4fbc-9727-90062a148c55" providerId="ADAL" clId="{959A3E5D-B032-4678-8EBE-F1A6E1788127}" dt="2023-05-03T19:35:21.429" v="1435" actId="26606"/>
          <ac:spMkLst>
            <pc:docMk/>
            <pc:sldMk cId="317156960" sldId="286"/>
            <ac:spMk id="5150" creationId="{56A3E26D-73B1-468C-B97B-BC1815959759}"/>
          </ac:spMkLst>
        </pc:spChg>
        <pc:spChg chg="add">
          <ac:chgData name="Baker, Joshua" userId="3115ff3e-2f9e-4fbc-9727-90062a148c55" providerId="ADAL" clId="{959A3E5D-B032-4678-8EBE-F1A6E1788127}" dt="2023-05-03T19:35:21.429" v="1435" actId="26606"/>
          <ac:spMkLst>
            <pc:docMk/>
            <pc:sldMk cId="317156960" sldId="286"/>
            <ac:spMk id="5155" creationId="{FB33DC6A-1F1C-4A06-834E-CFF88F1C0BB9}"/>
          </ac:spMkLst>
        </pc:spChg>
        <pc:spChg chg="add">
          <ac:chgData name="Baker, Joshua" userId="3115ff3e-2f9e-4fbc-9727-90062a148c55" providerId="ADAL" clId="{959A3E5D-B032-4678-8EBE-F1A6E1788127}" dt="2023-05-03T19:35:21.429" v="1435" actId="26606"/>
          <ac:spMkLst>
            <pc:docMk/>
            <pc:sldMk cId="317156960" sldId="286"/>
            <ac:spMk id="5157" creationId="{0FE1D5CF-87B8-4A8A-AD3C-01D06A60769B}"/>
          </ac:spMkLst>
        </pc:spChg>
        <pc:spChg chg="add">
          <ac:chgData name="Baker, Joshua" userId="3115ff3e-2f9e-4fbc-9727-90062a148c55" providerId="ADAL" clId="{959A3E5D-B032-4678-8EBE-F1A6E1788127}" dt="2023-05-03T19:35:21.429" v="1435" actId="26606"/>
          <ac:spMkLst>
            <pc:docMk/>
            <pc:sldMk cId="317156960" sldId="286"/>
            <ac:spMk id="5159" creationId="{60926200-45C2-41E9-839F-31CD5FE4CD59}"/>
          </ac:spMkLst>
        </pc:spChg>
        <pc:spChg chg="add">
          <ac:chgData name="Baker, Joshua" userId="3115ff3e-2f9e-4fbc-9727-90062a148c55" providerId="ADAL" clId="{959A3E5D-B032-4678-8EBE-F1A6E1788127}" dt="2023-05-03T19:35:21.429" v="1435" actId="26606"/>
          <ac:spMkLst>
            <pc:docMk/>
            <pc:sldMk cId="317156960" sldId="286"/>
            <ac:spMk id="5161" creationId="{AF2F604E-43BE-4DC3-B983-E071523364F8}"/>
          </ac:spMkLst>
        </pc:spChg>
        <pc:spChg chg="add">
          <ac:chgData name="Baker, Joshua" userId="3115ff3e-2f9e-4fbc-9727-90062a148c55" providerId="ADAL" clId="{959A3E5D-B032-4678-8EBE-F1A6E1788127}" dt="2023-05-03T19:35:21.429" v="1435" actId="26606"/>
          <ac:spMkLst>
            <pc:docMk/>
            <pc:sldMk cId="317156960" sldId="286"/>
            <ac:spMk id="5163" creationId="{08C9B587-E65E-4B52-B37C-ABEBB6E87928}"/>
          </ac:spMkLst>
        </pc:spChg>
        <pc:picChg chg="add mod">
          <ac:chgData name="Baker, Joshua" userId="3115ff3e-2f9e-4fbc-9727-90062a148c55" providerId="ADAL" clId="{959A3E5D-B032-4678-8EBE-F1A6E1788127}" dt="2023-05-03T19:35:34.848" v="1439" actId="1076"/>
          <ac:picMkLst>
            <pc:docMk/>
            <pc:sldMk cId="317156960" sldId="286"/>
            <ac:picMk id="5" creationId="{1CA251C7-565F-3FD2-A38F-FCFE0B4E40B4}"/>
          </ac:picMkLst>
        </pc:picChg>
        <pc:picChg chg="del">
          <ac:chgData name="Baker, Joshua" userId="3115ff3e-2f9e-4fbc-9727-90062a148c55" providerId="ADAL" clId="{959A3E5D-B032-4678-8EBE-F1A6E1788127}" dt="2023-05-03T19:32:42.752" v="1217" actId="478"/>
          <ac:picMkLst>
            <pc:docMk/>
            <pc:sldMk cId="317156960" sldId="286"/>
            <ac:picMk id="6" creationId="{BF4F5126-2824-707F-6550-EE0C30C748B0}"/>
          </ac:picMkLst>
        </pc:picChg>
        <pc:picChg chg="del">
          <ac:chgData name="Baker, Joshua" userId="3115ff3e-2f9e-4fbc-9727-90062a148c55" providerId="ADAL" clId="{959A3E5D-B032-4678-8EBE-F1A6E1788127}" dt="2023-05-03T19:32:41.787" v="1216" actId="478"/>
          <ac:picMkLst>
            <pc:docMk/>
            <pc:sldMk cId="317156960" sldId="286"/>
            <ac:picMk id="8" creationId="{96961D8E-D55A-4070-8796-DBEEABD7B0CB}"/>
          </ac:picMkLst>
        </pc:picChg>
        <pc:picChg chg="mod ord">
          <ac:chgData name="Baker, Joshua" userId="3115ff3e-2f9e-4fbc-9727-90062a148c55" providerId="ADAL" clId="{959A3E5D-B032-4678-8EBE-F1A6E1788127}" dt="2023-05-03T19:35:46.843" v="1442" actId="1076"/>
          <ac:picMkLst>
            <pc:docMk/>
            <pc:sldMk cId="317156960" sldId="286"/>
            <ac:picMk id="10" creationId="{5087C631-CD75-B31C-35EC-186199F569EA}"/>
          </ac:picMkLst>
        </pc:picChg>
        <pc:picChg chg="del">
          <ac:chgData name="Baker, Joshua" userId="3115ff3e-2f9e-4fbc-9727-90062a148c55" providerId="ADAL" clId="{959A3E5D-B032-4678-8EBE-F1A6E1788127}" dt="2023-05-03T19:32:43.423" v="1218" actId="478"/>
          <ac:picMkLst>
            <pc:docMk/>
            <pc:sldMk cId="317156960" sldId="286"/>
            <ac:picMk id="1026" creationId="{1F15BB63-3C02-5E0E-09DA-E83274A150C5}"/>
          </ac:picMkLst>
        </pc:picChg>
      </pc:sldChg>
      <pc:sldChg chg="addSp delSp modSp new mod setBg modNotes">
        <pc:chgData name="Baker, Joshua" userId="3115ff3e-2f9e-4fbc-9727-90062a148c55" providerId="ADAL" clId="{959A3E5D-B032-4678-8EBE-F1A6E1788127}" dt="2023-05-08T16:51:55.911" v="12974" actId="26606"/>
        <pc:sldMkLst>
          <pc:docMk/>
          <pc:sldMk cId="896432891" sldId="286"/>
        </pc:sldMkLst>
        <pc:spChg chg="mod ord">
          <ac:chgData name="Baker, Joshua" userId="3115ff3e-2f9e-4fbc-9727-90062a148c55" providerId="ADAL" clId="{959A3E5D-B032-4678-8EBE-F1A6E1788127}" dt="2023-05-08T16:51:55.911" v="12974" actId="26606"/>
          <ac:spMkLst>
            <pc:docMk/>
            <pc:sldMk cId="896432891" sldId="286"/>
            <ac:spMk id="2" creationId="{9D957D00-556B-6F3F-8248-EAC3C349F983}"/>
          </ac:spMkLst>
        </pc:spChg>
        <pc:spChg chg="del">
          <ac:chgData name="Baker, Joshua" userId="3115ff3e-2f9e-4fbc-9727-90062a148c55" providerId="ADAL" clId="{959A3E5D-B032-4678-8EBE-F1A6E1788127}" dt="2023-05-04T15:24:02.911" v="3856" actId="931"/>
          <ac:spMkLst>
            <pc:docMk/>
            <pc:sldMk cId="896432891" sldId="286"/>
            <ac:spMk id="3" creationId="{D899DA20-98F1-AF10-F418-47E5021D33EF}"/>
          </ac:spMkLst>
        </pc:spChg>
        <pc:spChg chg="del mod">
          <ac:chgData name="Baker, Joshua" userId="3115ff3e-2f9e-4fbc-9727-90062a148c55" providerId="ADAL" clId="{959A3E5D-B032-4678-8EBE-F1A6E1788127}" dt="2023-05-08T16:51:25.509" v="12967" actId="478"/>
          <ac:spMkLst>
            <pc:docMk/>
            <pc:sldMk cId="896432891" sldId="286"/>
            <ac:spMk id="4" creationId="{F9001746-CD08-0B60-E986-54BA8FD041E1}"/>
          </ac:spMkLst>
        </pc:spChg>
        <pc:spChg chg="add del">
          <ac:chgData name="Baker, Joshua" userId="3115ff3e-2f9e-4fbc-9727-90062a148c55" providerId="ADAL" clId="{959A3E5D-B032-4678-8EBE-F1A6E1788127}" dt="2023-05-08T16:51:41.995" v="12969" actId="26606"/>
          <ac:spMkLst>
            <pc:docMk/>
            <pc:sldMk cId="896432891" sldId="286"/>
            <ac:spMk id="11" creationId="{8FC9BE17-9A7B-462D-AE50-3D8777387304}"/>
          </ac:spMkLst>
        </pc:spChg>
        <pc:spChg chg="add del">
          <ac:chgData name="Baker, Joshua" userId="3115ff3e-2f9e-4fbc-9727-90062a148c55" providerId="ADAL" clId="{959A3E5D-B032-4678-8EBE-F1A6E1788127}" dt="2023-05-08T16:51:41.995" v="12969" actId="26606"/>
          <ac:spMkLst>
            <pc:docMk/>
            <pc:sldMk cId="896432891" sldId="286"/>
            <ac:spMk id="13" creationId="{3EBE8569-6AEC-4B8C-8D53-2DE337CDBA65}"/>
          </ac:spMkLst>
        </pc:spChg>
        <pc:spChg chg="add del">
          <ac:chgData name="Baker, Joshua" userId="3115ff3e-2f9e-4fbc-9727-90062a148c55" providerId="ADAL" clId="{959A3E5D-B032-4678-8EBE-F1A6E1788127}" dt="2023-05-08T16:51:41.995" v="12969" actId="26606"/>
          <ac:spMkLst>
            <pc:docMk/>
            <pc:sldMk cId="896432891" sldId="286"/>
            <ac:spMk id="15" creationId="{55D4142C-5077-457F-A6AD-3FECFDB39685}"/>
          </ac:spMkLst>
        </pc:spChg>
        <pc:spChg chg="add del">
          <ac:chgData name="Baker, Joshua" userId="3115ff3e-2f9e-4fbc-9727-90062a148c55" providerId="ADAL" clId="{959A3E5D-B032-4678-8EBE-F1A6E1788127}" dt="2023-05-08T16:51:41.995" v="12969" actId="26606"/>
          <ac:spMkLst>
            <pc:docMk/>
            <pc:sldMk cId="896432891" sldId="286"/>
            <ac:spMk id="17" creationId="{7A5F0580-5EE9-419F-96EE-B6529EF6E7D0}"/>
          </ac:spMkLst>
        </pc:spChg>
        <pc:spChg chg="add del">
          <ac:chgData name="Baker, Joshua" userId="3115ff3e-2f9e-4fbc-9727-90062a148c55" providerId="ADAL" clId="{959A3E5D-B032-4678-8EBE-F1A6E1788127}" dt="2023-05-08T16:51:55.911" v="12974" actId="26606"/>
          <ac:spMkLst>
            <pc:docMk/>
            <pc:sldMk cId="896432891" sldId="286"/>
            <ac:spMk id="22" creationId="{1707FC24-6981-43D9-B525-C7832BA22463}"/>
          </ac:spMkLst>
        </pc:spChg>
        <pc:spChg chg="add">
          <ac:chgData name="Baker, Joshua" userId="3115ff3e-2f9e-4fbc-9727-90062a148c55" providerId="ADAL" clId="{959A3E5D-B032-4678-8EBE-F1A6E1788127}" dt="2023-05-08T16:51:55.911" v="12974" actId="26606"/>
          <ac:spMkLst>
            <pc:docMk/>
            <pc:sldMk cId="896432891" sldId="286"/>
            <ac:spMk id="27" creationId="{37C89E4B-3C9F-44B9-8B86-D9E3D112D8EC}"/>
          </ac:spMkLst>
        </pc:spChg>
        <pc:picChg chg="add mod ord">
          <ac:chgData name="Baker, Joshua" userId="3115ff3e-2f9e-4fbc-9727-90062a148c55" providerId="ADAL" clId="{959A3E5D-B032-4678-8EBE-F1A6E1788127}" dt="2023-05-08T16:51:55.911" v="12974" actId="26606"/>
          <ac:picMkLst>
            <pc:docMk/>
            <pc:sldMk cId="896432891" sldId="286"/>
            <ac:picMk id="6" creationId="{C7545D73-AF91-A73D-3DE2-D57E1DECCE99}"/>
          </ac:picMkLst>
        </pc:picChg>
        <pc:cxnChg chg="add">
          <ac:chgData name="Baker, Joshua" userId="3115ff3e-2f9e-4fbc-9727-90062a148c55" providerId="ADAL" clId="{959A3E5D-B032-4678-8EBE-F1A6E1788127}" dt="2023-05-08T16:51:55.911" v="12974" actId="26606"/>
          <ac:cxnSpMkLst>
            <pc:docMk/>
            <pc:sldMk cId="896432891" sldId="286"/>
            <ac:cxnSpMk id="29" creationId="{AA2EAA10-076F-46BD-8F0F-B9A2FB77A85C}"/>
          </ac:cxnSpMkLst>
        </pc:cxnChg>
        <pc:cxnChg chg="add">
          <ac:chgData name="Baker, Joshua" userId="3115ff3e-2f9e-4fbc-9727-90062a148c55" providerId="ADAL" clId="{959A3E5D-B032-4678-8EBE-F1A6E1788127}" dt="2023-05-08T16:51:55.911" v="12974" actId="26606"/>
          <ac:cxnSpMkLst>
            <pc:docMk/>
            <pc:sldMk cId="896432891" sldId="286"/>
            <ac:cxnSpMk id="31" creationId="{D891E407-403B-4764-86C9-33A56D3BCAA3}"/>
          </ac:cxnSpMkLst>
        </pc:cxnChg>
      </pc:sldChg>
      <pc:sldChg chg="modSp add del mod">
        <pc:chgData name="Baker, Joshua" userId="3115ff3e-2f9e-4fbc-9727-90062a148c55" providerId="ADAL" clId="{959A3E5D-B032-4678-8EBE-F1A6E1788127}" dt="2023-05-03T20:10:33.651" v="2070" actId="47"/>
        <pc:sldMkLst>
          <pc:docMk/>
          <pc:sldMk cId="1448513492" sldId="287"/>
        </pc:sldMkLst>
        <pc:spChg chg="mod">
          <ac:chgData name="Baker, Joshua" userId="3115ff3e-2f9e-4fbc-9727-90062a148c55" providerId="ADAL" clId="{959A3E5D-B032-4678-8EBE-F1A6E1788127}" dt="2023-05-03T20:04:06.044" v="1901" actId="20577"/>
          <ac:spMkLst>
            <pc:docMk/>
            <pc:sldMk cId="1448513492" sldId="287"/>
            <ac:spMk id="2" creationId="{9E7049EA-890A-12EC-4A6A-618D196D6649}"/>
          </ac:spMkLst>
        </pc:spChg>
        <pc:spChg chg="mod">
          <ac:chgData name="Baker, Joshua" userId="3115ff3e-2f9e-4fbc-9727-90062a148c55" providerId="ADAL" clId="{959A3E5D-B032-4678-8EBE-F1A6E1788127}" dt="2023-05-03T20:06:06.315" v="2069" actId="5793"/>
          <ac:spMkLst>
            <pc:docMk/>
            <pc:sldMk cId="1448513492" sldId="287"/>
            <ac:spMk id="4" creationId="{45C01ACE-A9E5-9D85-21F5-882111079C21}"/>
          </ac:spMkLst>
        </pc:spChg>
      </pc:sldChg>
      <pc:sldChg chg="addSp delSp modSp new mod setBg modNotes">
        <pc:chgData name="Baker, Joshua" userId="3115ff3e-2f9e-4fbc-9727-90062a148c55" providerId="ADAL" clId="{959A3E5D-B032-4678-8EBE-F1A6E1788127}" dt="2023-05-08T16:52:30.700" v="12981" actId="20577"/>
        <pc:sldMkLst>
          <pc:docMk/>
          <pc:sldMk cId="2573090220" sldId="287"/>
        </pc:sldMkLst>
        <pc:spChg chg="mod ord">
          <ac:chgData name="Baker, Joshua" userId="3115ff3e-2f9e-4fbc-9727-90062a148c55" providerId="ADAL" clId="{959A3E5D-B032-4678-8EBE-F1A6E1788127}" dt="2023-05-08T16:52:30.700" v="12981" actId="20577"/>
          <ac:spMkLst>
            <pc:docMk/>
            <pc:sldMk cId="2573090220" sldId="287"/>
            <ac:spMk id="2" creationId="{874E3489-8CB8-5B4D-5413-52E74EAE299A}"/>
          </ac:spMkLst>
        </pc:spChg>
        <pc:spChg chg="del">
          <ac:chgData name="Baker, Joshua" userId="3115ff3e-2f9e-4fbc-9727-90062a148c55" providerId="ADAL" clId="{959A3E5D-B032-4678-8EBE-F1A6E1788127}" dt="2023-05-04T15:27:04.046" v="3890" actId="931"/>
          <ac:spMkLst>
            <pc:docMk/>
            <pc:sldMk cId="2573090220" sldId="287"/>
            <ac:spMk id="3" creationId="{68B8E4E5-E9B6-6E7A-4D64-D6DF1C19F836}"/>
          </ac:spMkLst>
        </pc:spChg>
        <pc:spChg chg="del mod">
          <ac:chgData name="Baker, Joshua" userId="3115ff3e-2f9e-4fbc-9727-90062a148c55" providerId="ADAL" clId="{959A3E5D-B032-4678-8EBE-F1A6E1788127}" dt="2023-05-08T16:52:15.174" v="12975" actId="478"/>
          <ac:spMkLst>
            <pc:docMk/>
            <pc:sldMk cId="2573090220" sldId="287"/>
            <ac:spMk id="4" creationId="{D04E2F1F-8E81-D901-39A8-AF857BA0AF6A}"/>
          </ac:spMkLst>
        </pc:spChg>
        <pc:spChg chg="add del mod">
          <ac:chgData name="Baker, Joshua" userId="3115ff3e-2f9e-4fbc-9727-90062a148c55" providerId="ADAL" clId="{959A3E5D-B032-4678-8EBE-F1A6E1788127}" dt="2023-05-08T16:52:20.302" v="12976" actId="478"/>
          <ac:spMkLst>
            <pc:docMk/>
            <pc:sldMk cId="2573090220" sldId="287"/>
            <ac:spMk id="5" creationId="{9428633A-5FD1-F9BE-F33F-69D27E6F2510}"/>
          </ac:spMkLst>
        </pc:spChg>
        <pc:spChg chg="add del mod">
          <ac:chgData name="Baker, Joshua" userId="3115ff3e-2f9e-4fbc-9727-90062a148c55" providerId="ADAL" clId="{959A3E5D-B032-4678-8EBE-F1A6E1788127}" dt="2023-05-04T15:27:11.701" v="3895" actId="478"/>
          <ac:spMkLst>
            <pc:docMk/>
            <pc:sldMk cId="2573090220" sldId="287"/>
            <ac:spMk id="7" creationId="{D12378B5-30A9-C4E7-3F37-341BA987DBCE}"/>
          </ac:spMkLst>
        </pc:spChg>
        <pc:spChg chg="add del">
          <ac:chgData name="Baker, Joshua" userId="3115ff3e-2f9e-4fbc-9727-90062a148c55" providerId="ADAL" clId="{959A3E5D-B032-4678-8EBE-F1A6E1788127}" dt="2023-05-08T16:52:26.109" v="12977" actId="26606"/>
          <ac:spMkLst>
            <pc:docMk/>
            <pc:sldMk cId="2573090220" sldId="287"/>
            <ac:spMk id="11" creationId="{8FC9BE17-9A7B-462D-AE50-3D8777387304}"/>
          </ac:spMkLst>
        </pc:spChg>
        <pc:spChg chg="add del">
          <ac:chgData name="Baker, Joshua" userId="3115ff3e-2f9e-4fbc-9727-90062a148c55" providerId="ADAL" clId="{959A3E5D-B032-4678-8EBE-F1A6E1788127}" dt="2023-05-08T16:52:26.109" v="12977" actId="26606"/>
          <ac:spMkLst>
            <pc:docMk/>
            <pc:sldMk cId="2573090220" sldId="287"/>
            <ac:spMk id="13" creationId="{3EBE8569-6AEC-4B8C-8D53-2DE337CDBA65}"/>
          </ac:spMkLst>
        </pc:spChg>
        <pc:spChg chg="add del">
          <ac:chgData name="Baker, Joshua" userId="3115ff3e-2f9e-4fbc-9727-90062a148c55" providerId="ADAL" clId="{959A3E5D-B032-4678-8EBE-F1A6E1788127}" dt="2023-05-08T16:52:26.109" v="12977" actId="26606"/>
          <ac:spMkLst>
            <pc:docMk/>
            <pc:sldMk cId="2573090220" sldId="287"/>
            <ac:spMk id="15" creationId="{55D4142C-5077-457F-A6AD-3FECFDB39685}"/>
          </ac:spMkLst>
        </pc:spChg>
        <pc:spChg chg="add del">
          <ac:chgData name="Baker, Joshua" userId="3115ff3e-2f9e-4fbc-9727-90062a148c55" providerId="ADAL" clId="{959A3E5D-B032-4678-8EBE-F1A6E1788127}" dt="2023-05-08T16:52:26.109" v="12977" actId="26606"/>
          <ac:spMkLst>
            <pc:docMk/>
            <pc:sldMk cId="2573090220" sldId="287"/>
            <ac:spMk id="17" creationId="{7A5F0580-5EE9-419F-96EE-B6529EF6E7D0}"/>
          </ac:spMkLst>
        </pc:spChg>
        <pc:spChg chg="add">
          <ac:chgData name="Baker, Joshua" userId="3115ff3e-2f9e-4fbc-9727-90062a148c55" providerId="ADAL" clId="{959A3E5D-B032-4678-8EBE-F1A6E1788127}" dt="2023-05-08T16:52:26.109" v="12977" actId="26606"/>
          <ac:spMkLst>
            <pc:docMk/>
            <pc:sldMk cId="2573090220" sldId="287"/>
            <ac:spMk id="22" creationId="{37C89E4B-3C9F-44B9-8B86-D9E3D112D8EC}"/>
          </ac:spMkLst>
        </pc:spChg>
        <pc:picChg chg="add mod">
          <ac:chgData name="Baker, Joshua" userId="3115ff3e-2f9e-4fbc-9727-90062a148c55" providerId="ADAL" clId="{959A3E5D-B032-4678-8EBE-F1A6E1788127}" dt="2023-05-08T16:52:26.109" v="12977" actId="26606"/>
          <ac:picMkLst>
            <pc:docMk/>
            <pc:sldMk cId="2573090220" sldId="287"/>
            <ac:picMk id="6" creationId="{D63BD396-5B6C-CEFB-0B37-D11D36C359B3}"/>
          </ac:picMkLst>
        </pc:picChg>
        <pc:cxnChg chg="add">
          <ac:chgData name="Baker, Joshua" userId="3115ff3e-2f9e-4fbc-9727-90062a148c55" providerId="ADAL" clId="{959A3E5D-B032-4678-8EBE-F1A6E1788127}" dt="2023-05-08T16:52:26.109" v="12977" actId="26606"/>
          <ac:cxnSpMkLst>
            <pc:docMk/>
            <pc:sldMk cId="2573090220" sldId="287"/>
            <ac:cxnSpMk id="24" creationId="{AA2EAA10-076F-46BD-8F0F-B9A2FB77A85C}"/>
          </ac:cxnSpMkLst>
        </pc:cxnChg>
        <pc:cxnChg chg="add">
          <ac:chgData name="Baker, Joshua" userId="3115ff3e-2f9e-4fbc-9727-90062a148c55" providerId="ADAL" clId="{959A3E5D-B032-4678-8EBE-F1A6E1788127}" dt="2023-05-08T16:52:26.109" v="12977" actId="26606"/>
          <ac:cxnSpMkLst>
            <pc:docMk/>
            <pc:sldMk cId="2573090220" sldId="287"/>
            <ac:cxnSpMk id="26" creationId="{D891E407-403B-4764-86C9-33A56D3BCAA3}"/>
          </ac:cxnSpMkLst>
        </pc:cxnChg>
      </pc:sldChg>
      <pc:sldChg chg="addSp modSp add del mod">
        <pc:chgData name="Baker, Joshua" userId="3115ff3e-2f9e-4fbc-9727-90062a148c55" providerId="ADAL" clId="{959A3E5D-B032-4678-8EBE-F1A6E1788127}" dt="2023-05-03T21:02:53.787" v="2904" actId="47"/>
        <pc:sldMkLst>
          <pc:docMk/>
          <pc:sldMk cId="453954351" sldId="288"/>
        </pc:sldMkLst>
        <pc:spChg chg="mod">
          <ac:chgData name="Baker, Joshua" userId="3115ff3e-2f9e-4fbc-9727-90062a148c55" providerId="ADAL" clId="{959A3E5D-B032-4678-8EBE-F1A6E1788127}" dt="2023-05-03T19:57:45.557" v="1710" actId="20577"/>
          <ac:spMkLst>
            <pc:docMk/>
            <pc:sldMk cId="453954351" sldId="288"/>
            <ac:spMk id="2" creationId="{9E7049EA-890A-12EC-4A6A-618D196D6649}"/>
          </ac:spMkLst>
        </pc:spChg>
        <pc:spChg chg="mod">
          <ac:chgData name="Baker, Joshua" userId="3115ff3e-2f9e-4fbc-9727-90062a148c55" providerId="ADAL" clId="{959A3E5D-B032-4678-8EBE-F1A6E1788127}" dt="2023-05-03T19:59:00.221" v="1853" actId="5793"/>
          <ac:spMkLst>
            <pc:docMk/>
            <pc:sldMk cId="453954351" sldId="288"/>
            <ac:spMk id="4" creationId="{45C01ACE-A9E5-9D85-21F5-882111079C21}"/>
          </ac:spMkLst>
        </pc:spChg>
        <pc:picChg chg="add mod">
          <ac:chgData name="Baker, Joshua" userId="3115ff3e-2f9e-4fbc-9727-90062a148c55" providerId="ADAL" clId="{959A3E5D-B032-4678-8EBE-F1A6E1788127}" dt="2023-05-03T20:03:41.346" v="1876" actId="14100"/>
          <ac:picMkLst>
            <pc:docMk/>
            <pc:sldMk cId="453954351" sldId="288"/>
            <ac:picMk id="5" creationId="{226555DB-8B22-86C8-3DED-35BAC05D4FB1}"/>
          </ac:picMkLst>
        </pc:picChg>
        <pc:picChg chg="add mod">
          <ac:chgData name="Baker, Joshua" userId="3115ff3e-2f9e-4fbc-9727-90062a148c55" providerId="ADAL" clId="{959A3E5D-B032-4678-8EBE-F1A6E1788127}" dt="2023-05-03T20:02:35.174" v="1866" actId="14100"/>
          <ac:picMkLst>
            <pc:docMk/>
            <pc:sldMk cId="453954351" sldId="288"/>
            <ac:picMk id="7" creationId="{F97E76C2-FCD6-323A-CFEA-F0D67C3AA966}"/>
          </ac:picMkLst>
        </pc:picChg>
      </pc:sldChg>
      <pc:sldChg chg="addSp delSp modSp add mod modNotes">
        <pc:chgData name="Baker, Joshua" userId="3115ff3e-2f9e-4fbc-9727-90062a148c55" providerId="ADAL" clId="{959A3E5D-B032-4678-8EBE-F1A6E1788127}" dt="2023-05-08T13:56:45.027" v="10890" actId="20577"/>
        <pc:sldMkLst>
          <pc:docMk/>
          <pc:sldMk cId="1177624004" sldId="288"/>
        </pc:sldMkLst>
        <pc:spChg chg="mod">
          <ac:chgData name="Baker, Joshua" userId="3115ff3e-2f9e-4fbc-9727-90062a148c55" providerId="ADAL" clId="{959A3E5D-B032-4678-8EBE-F1A6E1788127}" dt="2023-05-04T16:16:50.907" v="4003" actId="20577"/>
          <ac:spMkLst>
            <pc:docMk/>
            <pc:sldMk cId="1177624004" sldId="288"/>
            <ac:spMk id="2" creationId="{7960FDAD-5E95-FE6C-9172-35AD06C61A51}"/>
          </ac:spMkLst>
        </pc:spChg>
        <pc:spChg chg="add del mod">
          <ac:chgData name="Baker, Joshua" userId="3115ff3e-2f9e-4fbc-9727-90062a148c55" providerId="ADAL" clId="{959A3E5D-B032-4678-8EBE-F1A6E1788127}" dt="2023-05-04T16:17:01.099" v="4006" actId="478"/>
          <ac:spMkLst>
            <pc:docMk/>
            <pc:sldMk cId="1177624004" sldId="288"/>
            <ac:spMk id="5" creationId="{03F047FF-9D87-1FF6-E06F-71B49E73DBE1}"/>
          </ac:spMkLst>
        </pc:spChg>
        <pc:picChg chg="del">
          <ac:chgData name="Baker, Joshua" userId="3115ff3e-2f9e-4fbc-9727-90062a148c55" providerId="ADAL" clId="{959A3E5D-B032-4678-8EBE-F1A6E1788127}" dt="2023-05-04T15:31:30.526" v="3908" actId="478"/>
          <ac:picMkLst>
            <pc:docMk/>
            <pc:sldMk cId="1177624004" sldId="288"/>
            <ac:picMk id="3" creationId="{D7235E08-C57B-0D7B-2B2F-175506979AE8}"/>
          </ac:picMkLst>
        </pc:picChg>
        <pc:picChg chg="add del mod">
          <ac:chgData name="Baker, Joshua" userId="3115ff3e-2f9e-4fbc-9727-90062a148c55" providerId="ADAL" clId="{959A3E5D-B032-4678-8EBE-F1A6E1788127}" dt="2023-05-04T16:16:56.516" v="4004" actId="478"/>
          <ac:picMkLst>
            <pc:docMk/>
            <pc:sldMk cId="1177624004" sldId="288"/>
            <ac:picMk id="7" creationId="{80D22A9C-251E-0A2D-EE5D-E5CE8C5FD835}"/>
          </ac:picMkLst>
        </pc:picChg>
        <pc:picChg chg="add mod">
          <ac:chgData name="Baker, Joshua" userId="3115ff3e-2f9e-4fbc-9727-90062a148c55" providerId="ADAL" clId="{959A3E5D-B032-4678-8EBE-F1A6E1788127}" dt="2023-05-04T16:17:54.365" v="4010" actId="14100"/>
          <ac:picMkLst>
            <pc:docMk/>
            <pc:sldMk cId="1177624004" sldId="288"/>
            <ac:picMk id="11" creationId="{874FDA7B-FC4E-99D8-BB24-1B24DA4B2239}"/>
          </ac:picMkLst>
        </pc:picChg>
        <pc:picChg chg="add mod">
          <ac:chgData name="Baker, Joshua" userId="3115ff3e-2f9e-4fbc-9727-90062a148c55" providerId="ADAL" clId="{959A3E5D-B032-4678-8EBE-F1A6E1788127}" dt="2023-05-04T16:18:47.852" v="4013" actId="1076"/>
          <ac:picMkLst>
            <pc:docMk/>
            <pc:sldMk cId="1177624004" sldId="288"/>
            <ac:picMk id="13" creationId="{8FA7683A-5085-EC44-7BBD-2BA869F372BB}"/>
          </ac:picMkLst>
        </pc:picChg>
        <pc:picChg chg="add mod">
          <ac:chgData name="Baker, Joshua" userId="3115ff3e-2f9e-4fbc-9727-90062a148c55" providerId="ADAL" clId="{959A3E5D-B032-4678-8EBE-F1A6E1788127}" dt="2023-05-04T16:19:03.900" v="4016" actId="14100"/>
          <ac:picMkLst>
            <pc:docMk/>
            <pc:sldMk cId="1177624004" sldId="288"/>
            <ac:picMk id="15" creationId="{85CF8952-E182-C193-BDAB-122688BE0374}"/>
          </ac:picMkLst>
        </pc:picChg>
      </pc:sldChg>
      <pc:sldChg chg="addSp delSp modSp add mod modAnim modNotes">
        <pc:chgData name="Baker, Joshua" userId="3115ff3e-2f9e-4fbc-9727-90062a148c55" providerId="ADAL" clId="{959A3E5D-B032-4678-8EBE-F1A6E1788127}" dt="2023-05-08T13:58:17.923" v="10967" actId="20577"/>
        <pc:sldMkLst>
          <pc:docMk/>
          <pc:sldMk cId="245824154" sldId="289"/>
        </pc:sldMkLst>
        <pc:spChg chg="mod">
          <ac:chgData name="Baker, Joshua" userId="3115ff3e-2f9e-4fbc-9727-90062a148c55" providerId="ADAL" clId="{959A3E5D-B032-4678-8EBE-F1A6E1788127}" dt="2023-05-04T19:06:32.103" v="4046" actId="20577"/>
          <ac:spMkLst>
            <pc:docMk/>
            <pc:sldMk cId="245824154" sldId="289"/>
            <ac:spMk id="2" creationId="{7960FDAD-5E95-FE6C-9172-35AD06C61A51}"/>
          </ac:spMkLst>
        </pc:spChg>
        <pc:spChg chg="del mod">
          <ac:chgData name="Baker, Joshua" userId="3115ff3e-2f9e-4fbc-9727-90062a148c55" providerId="ADAL" clId="{959A3E5D-B032-4678-8EBE-F1A6E1788127}" dt="2023-05-04T16:19:53.899" v="4019" actId="478"/>
          <ac:spMkLst>
            <pc:docMk/>
            <pc:sldMk cId="245824154" sldId="289"/>
            <ac:spMk id="5" creationId="{03F047FF-9D87-1FF6-E06F-71B49E73DBE1}"/>
          </ac:spMkLst>
        </pc:spChg>
        <pc:picChg chg="add mod">
          <ac:chgData name="Baker, Joshua" userId="3115ff3e-2f9e-4fbc-9727-90062a148c55" providerId="ADAL" clId="{959A3E5D-B032-4678-8EBE-F1A6E1788127}" dt="2023-05-04T19:47:47.239" v="4614" actId="1076"/>
          <ac:picMkLst>
            <pc:docMk/>
            <pc:sldMk cId="245824154" sldId="289"/>
            <ac:picMk id="3" creationId="{00E59E2C-6722-5CFF-AF8D-B8CC216E3843}"/>
          </ac:picMkLst>
        </pc:picChg>
        <pc:picChg chg="add mod">
          <ac:chgData name="Baker, Joshua" userId="3115ff3e-2f9e-4fbc-9727-90062a148c55" providerId="ADAL" clId="{959A3E5D-B032-4678-8EBE-F1A6E1788127}" dt="2023-05-04T19:48:27.896" v="4617" actId="1076"/>
          <ac:picMkLst>
            <pc:docMk/>
            <pc:sldMk cId="245824154" sldId="289"/>
            <ac:picMk id="4" creationId="{54CAA19F-C57E-62B7-E6AA-994409FDEE7B}"/>
          </ac:picMkLst>
        </pc:picChg>
        <pc:picChg chg="del">
          <ac:chgData name="Baker, Joshua" userId="3115ff3e-2f9e-4fbc-9727-90062a148c55" providerId="ADAL" clId="{959A3E5D-B032-4678-8EBE-F1A6E1788127}" dt="2023-05-04T16:19:49.832" v="4017" actId="478"/>
          <ac:picMkLst>
            <pc:docMk/>
            <pc:sldMk cId="245824154" sldId="289"/>
            <ac:picMk id="7" creationId="{80D22A9C-251E-0A2D-EE5D-E5CE8C5FD835}"/>
          </ac:picMkLst>
        </pc:picChg>
      </pc:sldChg>
      <pc:sldChg chg="addSp delSp modSp add del mod">
        <pc:chgData name="Baker, Joshua" userId="3115ff3e-2f9e-4fbc-9727-90062a148c55" providerId="ADAL" clId="{959A3E5D-B032-4678-8EBE-F1A6E1788127}" dt="2023-05-03T21:02:57.581" v="2906" actId="47"/>
        <pc:sldMkLst>
          <pc:docMk/>
          <pc:sldMk cId="1389756397" sldId="289"/>
        </pc:sldMkLst>
        <pc:spChg chg="mod ord">
          <ac:chgData name="Baker, Joshua" userId="3115ff3e-2f9e-4fbc-9727-90062a148c55" providerId="ADAL" clId="{959A3E5D-B032-4678-8EBE-F1A6E1788127}" dt="2023-05-03T20:38:52.696" v="2468" actId="26606"/>
          <ac:spMkLst>
            <pc:docMk/>
            <pc:sldMk cId="1389756397" sldId="289"/>
            <ac:spMk id="2" creationId="{9E7049EA-890A-12EC-4A6A-618D196D6649}"/>
          </ac:spMkLst>
        </pc:spChg>
        <pc:spChg chg="mod ord">
          <ac:chgData name="Baker, Joshua" userId="3115ff3e-2f9e-4fbc-9727-90062a148c55" providerId="ADAL" clId="{959A3E5D-B032-4678-8EBE-F1A6E1788127}" dt="2023-05-03T20:38:52.696" v="2468" actId="26606"/>
          <ac:spMkLst>
            <pc:docMk/>
            <pc:sldMk cId="1389756397" sldId="289"/>
            <ac:spMk id="4" creationId="{45C01ACE-A9E5-9D85-21F5-882111079C21}"/>
          </ac:spMkLst>
        </pc:spChg>
        <pc:spChg chg="add del">
          <ac:chgData name="Baker, Joshua" userId="3115ff3e-2f9e-4fbc-9727-90062a148c55" providerId="ADAL" clId="{959A3E5D-B032-4678-8EBE-F1A6E1788127}" dt="2023-05-03T20:34:26.652" v="2457" actId="26606"/>
          <ac:spMkLst>
            <pc:docMk/>
            <pc:sldMk cId="1389756397" sldId="289"/>
            <ac:spMk id="5152" creationId="{15F40E44-6E4F-461E-B676-41D4FD94DD90}"/>
          </ac:spMkLst>
        </pc:spChg>
        <pc:spChg chg="add del">
          <ac:chgData name="Baker, Joshua" userId="3115ff3e-2f9e-4fbc-9727-90062a148c55" providerId="ADAL" clId="{959A3E5D-B032-4678-8EBE-F1A6E1788127}" dt="2023-05-03T20:34:26.652" v="2457" actId="26606"/>
          <ac:spMkLst>
            <pc:docMk/>
            <pc:sldMk cId="1389756397" sldId="289"/>
            <ac:spMk id="5153" creationId="{68FD15E8-8B40-4424-82F2-DA107F7F9F2B}"/>
          </ac:spMkLst>
        </pc:spChg>
        <pc:spChg chg="add del">
          <ac:chgData name="Baker, Joshua" userId="3115ff3e-2f9e-4fbc-9727-90062a148c55" providerId="ADAL" clId="{959A3E5D-B032-4678-8EBE-F1A6E1788127}" dt="2023-05-03T20:34:26.652" v="2457" actId="26606"/>
          <ac:spMkLst>
            <pc:docMk/>
            <pc:sldMk cId="1389756397" sldId="289"/>
            <ac:spMk id="5161" creationId="{866718AF-9359-4BEF-9584-028A3072A16A}"/>
          </ac:spMkLst>
        </pc:spChg>
        <pc:spChg chg="add del">
          <ac:chgData name="Baker, Joshua" userId="3115ff3e-2f9e-4fbc-9727-90062a148c55" providerId="ADAL" clId="{959A3E5D-B032-4678-8EBE-F1A6E1788127}" dt="2023-05-03T20:34:26.652" v="2457" actId="26606"/>
          <ac:spMkLst>
            <pc:docMk/>
            <pc:sldMk cId="1389756397" sldId="289"/>
            <ac:spMk id="5163" creationId="{53033F67-95C8-49C5-9DF9-F7F6764ADBE2}"/>
          </ac:spMkLst>
        </pc:spChg>
        <pc:spChg chg="add del">
          <ac:chgData name="Baker, Joshua" userId="3115ff3e-2f9e-4fbc-9727-90062a148c55" providerId="ADAL" clId="{959A3E5D-B032-4678-8EBE-F1A6E1788127}" dt="2023-05-03T20:38:06.501" v="2462" actId="26606"/>
          <ac:spMkLst>
            <pc:docMk/>
            <pc:sldMk cId="1389756397" sldId="289"/>
            <ac:spMk id="5165" creationId="{231BF440-39FA-4087-84CC-2EEC0BBDAF29}"/>
          </ac:spMkLst>
        </pc:spChg>
        <pc:spChg chg="add del">
          <ac:chgData name="Baker, Joshua" userId="3115ff3e-2f9e-4fbc-9727-90062a148c55" providerId="ADAL" clId="{959A3E5D-B032-4678-8EBE-F1A6E1788127}" dt="2023-05-03T20:38:06.501" v="2462" actId="26606"/>
          <ac:spMkLst>
            <pc:docMk/>
            <pc:sldMk cId="1389756397" sldId="289"/>
            <ac:spMk id="5166" creationId="{F04E4CBA-303B-48BD-8451-C2701CB0EEBF}"/>
          </ac:spMkLst>
        </pc:spChg>
        <pc:spChg chg="add del">
          <ac:chgData name="Baker, Joshua" userId="3115ff3e-2f9e-4fbc-9727-90062a148c55" providerId="ADAL" clId="{959A3E5D-B032-4678-8EBE-F1A6E1788127}" dt="2023-05-03T20:38:06.501" v="2462" actId="26606"/>
          <ac:spMkLst>
            <pc:docMk/>
            <pc:sldMk cId="1389756397" sldId="289"/>
            <ac:spMk id="5167" creationId="{F6CA58B3-AFCC-4A40-9882-50D5080879B0}"/>
          </ac:spMkLst>
        </pc:spChg>
        <pc:spChg chg="add del">
          <ac:chgData name="Baker, Joshua" userId="3115ff3e-2f9e-4fbc-9727-90062a148c55" providerId="ADAL" clId="{959A3E5D-B032-4678-8EBE-F1A6E1788127}" dt="2023-05-03T20:33:46.077" v="2455" actId="26606"/>
          <ac:spMkLst>
            <pc:docMk/>
            <pc:sldMk cId="1389756397" sldId="289"/>
            <ac:spMk id="5168" creationId="{0B9EE3F3-89B7-43C3-8651-C4C96830993D}"/>
          </ac:spMkLst>
        </pc:spChg>
        <pc:spChg chg="add del">
          <ac:chgData name="Baker, Joshua" userId="3115ff3e-2f9e-4fbc-9727-90062a148c55" providerId="ADAL" clId="{959A3E5D-B032-4678-8EBE-F1A6E1788127}" dt="2023-05-03T20:33:46.077" v="2455" actId="26606"/>
          <ac:spMkLst>
            <pc:docMk/>
            <pc:sldMk cId="1389756397" sldId="289"/>
            <ac:spMk id="5170" creationId="{33AE4636-AEEC-45D6-84D4-7AC2DA48ECF8}"/>
          </ac:spMkLst>
        </pc:spChg>
        <pc:spChg chg="add del">
          <ac:chgData name="Baker, Joshua" userId="3115ff3e-2f9e-4fbc-9727-90062a148c55" providerId="ADAL" clId="{959A3E5D-B032-4678-8EBE-F1A6E1788127}" dt="2023-05-03T20:33:46.077" v="2455" actId="26606"/>
          <ac:spMkLst>
            <pc:docMk/>
            <pc:sldMk cId="1389756397" sldId="289"/>
            <ac:spMk id="5172" creationId="{8D9CE0F4-2EB2-4F1F-8AAC-DB3571D9FE10}"/>
          </ac:spMkLst>
        </pc:spChg>
        <pc:spChg chg="add del">
          <ac:chgData name="Baker, Joshua" userId="3115ff3e-2f9e-4fbc-9727-90062a148c55" providerId="ADAL" clId="{959A3E5D-B032-4678-8EBE-F1A6E1788127}" dt="2023-05-03T20:38:06.501" v="2462" actId="26606"/>
          <ac:spMkLst>
            <pc:docMk/>
            <pc:sldMk cId="1389756397" sldId="289"/>
            <ac:spMk id="5174" creationId="{75C56826-D4E5-42ED-8529-079651CB3005}"/>
          </ac:spMkLst>
        </pc:spChg>
        <pc:spChg chg="add del">
          <ac:chgData name="Baker, Joshua" userId="3115ff3e-2f9e-4fbc-9727-90062a148c55" providerId="ADAL" clId="{959A3E5D-B032-4678-8EBE-F1A6E1788127}" dt="2023-05-03T20:38:06.501" v="2462" actId="26606"/>
          <ac:spMkLst>
            <pc:docMk/>
            <pc:sldMk cId="1389756397" sldId="289"/>
            <ac:spMk id="5176" creationId="{82095FCE-EF05-4443-B97A-85DEE3A5CA17}"/>
          </ac:spMkLst>
        </pc:spChg>
        <pc:spChg chg="add del">
          <ac:chgData name="Baker, Joshua" userId="3115ff3e-2f9e-4fbc-9727-90062a148c55" providerId="ADAL" clId="{959A3E5D-B032-4678-8EBE-F1A6E1788127}" dt="2023-05-03T20:38:06.501" v="2462" actId="26606"/>
          <ac:spMkLst>
            <pc:docMk/>
            <pc:sldMk cId="1389756397" sldId="289"/>
            <ac:spMk id="5178" creationId="{CA00AE6B-AA30-4CF8-BA6F-339B780AD76C}"/>
          </ac:spMkLst>
        </pc:spChg>
        <pc:spChg chg="add del">
          <ac:chgData name="Baker, Joshua" userId="3115ff3e-2f9e-4fbc-9727-90062a148c55" providerId="ADAL" clId="{959A3E5D-B032-4678-8EBE-F1A6E1788127}" dt="2023-05-03T20:38:52.696" v="2468" actId="26606"/>
          <ac:spMkLst>
            <pc:docMk/>
            <pc:sldMk cId="1389756397" sldId="289"/>
            <ac:spMk id="5183" creationId="{115719BB-48A7-4AF4-BB91-DC82E0DF727D}"/>
          </ac:spMkLst>
        </pc:spChg>
        <pc:spChg chg="add del">
          <ac:chgData name="Baker, Joshua" userId="3115ff3e-2f9e-4fbc-9727-90062a148c55" providerId="ADAL" clId="{959A3E5D-B032-4678-8EBE-F1A6E1788127}" dt="2023-05-03T20:38:52.696" v="2468" actId="26606"/>
          <ac:spMkLst>
            <pc:docMk/>
            <pc:sldMk cId="1389756397" sldId="289"/>
            <ac:spMk id="5185" creationId="{10973A55-5440-4A99-B526-B5812E46271E}"/>
          </ac:spMkLst>
        </pc:spChg>
        <pc:spChg chg="add del">
          <ac:chgData name="Baker, Joshua" userId="3115ff3e-2f9e-4fbc-9727-90062a148c55" providerId="ADAL" clId="{959A3E5D-B032-4678-8EBE-F1A6E1788127}" dt="2023-05-03T20:38:52.696" v="2468" actId="26606"/>
          <ac:spMkLst>
            <pc:docMk/>
            <pc:sldMk cId="1389756397" sldId="289"/>
            <ac:spMk id="5187" creationId="{A9682493-588A-4D52-98F6-FBBD80C07ECB}"/>
          </ac:spMkLst>
        </pc:spChg>
        <pc:spChg chg="add del">
          <ac:chgData name="Baker, Joshua" userId="3115ff3e-2f9e-4fbc-9727-90062a148c55" providerId="ADAL" clId="{959A3E5D-B032-4678-8EBE-F1A6E1788127}" dt="2023-05-03T20:38:52.696" v="2468" actId="26606"/>
          <ac:spMkLst>
            <pc:docMk/>
            <pc:sldMk cId="1389756397" sldId="289"/>
            <ac:spMk id="5189" creationId="{FBEC5A7A-ADE4-48D9-B89C-2BA1C9110632}"/>
          </ac:spMkLst>
        </pc:spChg>
        <pc:spChg chg="add del">
          <ac:chgData name="Baker, Joshua" userId="3115ff3e-2f9e-4fbc-9727-90062a148c55" providerId="ADAL" clId="{959A3E5D-B032-4678-8EBE-F1A6E1788127}" dt="2023-05-03T20:38:52.696" v="2468" actId="26606"/>
          <ac:spMkLst>
            <pc:docMk/>
            <pc:sldMk cId="1389756397" sldId="289"/>
            <ac:spMk id="5191" creationId="{82095FCE-EF05-4443-B97A-85DEE3A5CA17}"/>
          </ac:spMkLst>
        </pc:spChg>
        <pc:spChg chg="add del">
          <ac:chgData name="Baker, Joshua" userId="3115ff3e-2f9e-4fbc-9727-90062a148c55" providerId="ADAL" clId="{959A3E5D-B032-4678-8EBE-F1A6E1788127}" dt="2023-05-03T20:38:52.696" v="2468" actId="26606"/>
          <ac:spMkLst>
            <pc:docMk/>
            <pc:sldMk cId="1389756397" sldId="289"/>
            <ac:spMk id="5196" creationId="{8BC18E71-110D-4FB6-A411-14268735DB82}"/>
          </ac:spMkLst>
        </pc:spChg>
        <pc:spChg chg="add del">
          <ac:chgData name="Baker, Joshua" userId="3115ff3e-2f9e-4fbc-9727-90062a148c55" providerId="ADAL" clId="{959A3E5D-B032-4678-8EBE-F1A6E1788127}" dt="2023-05-03T20:38:52.696" v="2468" actId="26606"/>
          <ac:spMkLst>
            <pc:docMk/>
            <pc:sldMk cId="1389756397" sldId="289"/>
            <ac:spMk id="5198" creationId="{C2A922FF-5D1B-444A-AA3F-33B14B877852}"/>
          </ac:spMkLst>
        </pc:spChg>
        <pc:spChg chg="add del">
          <ac:chgData name="Baker, Joshua" userId="3115ff3e-2f9e-4fbc-9727-90062a148c55" providerId="ADAL" clId="{959A3E5D-B032-4678-8EBE-F1A6E1788127}" dt="2023-05-03T20:38:52.696" v="2468" actId="26606"/>
          <ac:spMkLst>
            <pc:docMk/>
            <pc:sldMk cId="1389756397" sldId="289"/>
            <ac:spMk id="5200" creationId="{4842F084-28AE-458A-9633-FBC3E2A691B3}"/>
          </ac:spMkLst>
        </pc:spChg>
        <pc:spChg chg="add del">
          <ac:chgData name="Baker, Joshua" userId="3115ff3e-2f9e-4fbc-9727-90062a148c55" providerId="ADAL" clId="{959A3E5D-B032-4678-8EBE-F1A6E1788127}" dt="2023-05-03T20:38:52.696" v="2468" actId="26606"/>
          <ac:spMkLst>
            <pc:docMk/>
            <pc:sldMk cId="1389756397" sldId="289"/>
            <ac:spMk id="5202" creationId="{26B38427-698A-4037-8803-2E4F11C55383}"/>
          </ac:spMkLst>
        </pc:spChg>
        <pc:spChg chg="add del">
          <ac:chgData name="Baker, Joshua" userId="3115ff3e-2f9e-4fbc-9727-90062a148c55" providerId="ADAL" clId="{959A3E5D-B032-4678-8EBE-F1A6E1788127}" dt="2023-05-03T20:38:52.696" v="2468" actId="26606"/>
          <ac:spMkLst>
            <pc:docMk/>
            <pc:sldMk cId="1389756397" sldId="289"/>
            <ac:spMk id="5204" creationId="{0CA5ED4B-E306-4431-876E-C91851D3EF63}"/>
          </ac:spMkLst>
        </pc:spChg>
        <pc:spChg chg="add del">
          <ac:chgData name="Baker, Joshua" userId="3115ff3e-2f9e-4fbc-9727-90062a148c55" providerId="ADAL" clId="{959A3E5D-B032-4678-8EBE-F1A6E1788127}" dt="2023-05-03T20:38:52.696" v="2468" actId="26606"/>
          <ac:spMkLst>
            <pc:docMk/>
            <pc:sldMk cId="1389756397" sldId="289"/>
            <ac:spMk id="5206" creationId="{F6678D8D-0F79-43DA-8E1A-D0F97435B291}"/>
          </ac:spMkLst>
        </pc:spChg>
        <pc:picChg chg="add mod ord">
          <ac:chgData name="Baker, Joshua" userId="3115ff3e-2f9e-4fbc-9727-90062a148c55" providerId="ADAL" clId="{959A3E5D-B032-4678-8EBE-F1A6E1788127}" dt="2023-05-03T20:38:52.696" v="2468" actId="26606"/>
          <ac:picMkLst>
            <pc:docMk/>
            <pc:sldMk cId="1389756397" sldId="289"/>
            <ac:picMk id="5" creationId="{5E637545-5957-B016-4B50-2ACAC9133ABC}"/>
          </ac:picMkLst>
        </pc:picChg>
        <pc:picChg chg="del">
          <ac:chgData name="Baker, Joshua" userId="3115ff3e-2f9e-4fbc-9727-90062a148c55" providerId="ADAL" clId="{959A3E5D-B032-4678-8EBE-F1A6E1788127}" dt="2023-05-03T20:29:53.960" v="2442" actId="478"/>
          <ac:picMkLst>
            <pc:docMk/>
            <pc:sldMk cId="1389756397" sldId="289"/>
            <ac:picMk id="7" creationId="{ED729B41-DB04-8387-C0F3-6EB15364A986}"/>
          </ac:picMkLst>
        </pc:picChg>
        <pc:picChg chg="add del mod">
          <ac:chgData name="Baker, Joshua" userId="3115ff3e-2f9e-4fbc-9727-90062a148c55" providerId="ADAL" clId="{959A3E5D-B032-4678-8EBE-F1A6E1788127}" dt="2023-05-03T20:37:45.641" v="2460" actId="478"/>
          <ac:picMkLst>
            <pc:docMk/>
            <pc:sldMk cId="1389756397" sldId="289"/>
            <ac:picMk id="8" creationId="{6BCD128D-A979-DF86-44FB-5D6E1C88E17B}"/>
          </ac:picMkLst>
        </pc:picChg>
        <pc:picChg chg="del">
          <ac:chgData name="Baker, Joshua" userId="3115ff3e-2f9e-4fbc-9727-90062a148c55" providerId="ADAL" clId="{959A3E5D-B032-4678-8EBE-F1A6E1788127}" dt="2023-05-03T20:29:55.488" v="2444" actId="478"/>
          <ac:picMkLst>
            <pc:docMk/>
            <pc:sldMk cId="1389756397" sldId="289"/>
            <ac:picMk id="9" creationId="{E75E1C0E-40A5-32A2-68D0-1159E19B6AB4}"/>
          </ac:picMkLst>
        </pc:picChg>
        <pc:picChg chg="del">
          <ac:chgData name="Baker, Joshua" userId="3115ff3e-2f9e-4fbc-9727-90062a148c55" providerId="ADAL" clId="{959A3E5D-B032-4678-8EBE-F1A6E1788127}" dt="2023-05-03T20:29:54.738" v="2443" actId="478"/>
          <ac:picMkLst>
            <pc:docMk/>
            <pc:sldMk cId="1389756397" sldId="289"/>
            <ac:picMk id="11" creationId="{54FA4E08-7F6F-92B7-EACB-C5879DD1DDA0}"/>
          </ac:picMkLst>
        </pc:picChg>
        <pc:picChg chg="add del">
          <ac:chgData name="Baker, Joshua" userId="3115ff3e-2f9e-4fbc-9727-90062a148c55" providerId="ADAL" clId="{959A3E5D-B032-4678-8EBE-F1A6E1788127}" dt="2023-05-03T20:37:40.622" v="2459" actId="478"/>
          <ac:picMkLst>
            <pc:docMk/>
            <pc:sldMk cId="1389756397" sldId="289"/>
            <ac:picMk id="12" creationId="{2D6F043C-A7BF-4B2F-164E-0CE0F4D3AC72}"/>
          </ac:picMkLst>
        </pc:picChg>
        <pc:picChg chg="add mod">
          <ac:chgData name="Baker, Joshua" userId="3115ff3e-2f9e-4fbc-9727-90062a148c55" providerId="ADAL" clId="{959A3E5D-B032-4678-8EBE-F1A6E1788127}" dt="2023-05-03T20:39:07.549" v="2471" actId="1076"/>
          <ac:picMkLst>
            <pc:docMk/>
            <pc:sldMk cId="1389756397" sldId="289"/>
            <ac:picMk id="14" creationId="{C0034CC4-792F-92AD-FA4D-A5FAD1237934}"/>
          </ac:picMkLst>
        </pc:picChg>
        <pc:picChg chg="add del">
          <ac:chgData name="Baker, Joshua" userId="3115ff3e-2f9e-4fbc-9727-90062a148c55" providerId="ADAL" clId="{959A3E5D-B032-4678-8EBE-F1A6E1788127}" dt="2023-05-03T20:38:15.838" v="2464" actId="478"/>
          <ac:picMkLst>
            <pc:docMk/>
            <pc:sldMk cId="1389756397" sldId="289"/>
            <ac:picMk id="16" creationId="{2CD1209F-5B93-F62F-CF0F-2268833F4542}"/>
          </ac:picMkLst>
        </pc:picChg>
        <pc:picChg chg="add mod ord">
          <ac:chgData name="Baker, Joshua" userId="3115ff3e-2f9e-4fbc-9727-90062a148c55" providerId="ADAL" clId="{959A3E5D-B032-4678-8EBE-F1A6E1788127}" dt="2023-05-03T20:38:52.696" v="2468" actId="26606"/>
          <ac:picMkLst>
            <pc:docMk/>
            <pc:sldMk cId="1389756397" sldId="289"/>
            <ac:picMk id="18" creationId="{4243EAB0-4D4D-39E7-8EBE-0FBACA7E15F3}"/>
          </ac:picMkLst>
        </pc:picChg>
        <pc:picChg chg="add del">
          <ac:chgData name="Baker, Joshua" userId="3115ff3e-2f9e-4fbc-9727-90062a148c55" providerId="ADAL" clId="{959A3E5D-B032-4678-8EBE-F1A6E1788127}" dt="2023-05-03T20:34:26.652" v="2457" actId="26606"/>
          <ac:picMkLst>
            <pc:docMk/>
            <pc:sldMk cId="1389756397" sldId="289"/>
            <ac:picMk id="5159" creationId="{FCF80E2F-2954-485B-B1B5-DCB9F153FBA3}"/>
          </ac:picMkLst>
        </pc:picChg>
      </pc:sldChg>
      <pc:sldChg chg="add del">
        <pc:chgData name="Baker, Joshua" userId="3115ff3e-2f9e-4fbc-9727-90062a148c55" providerId="ADAL" clId="{959A3E5D-B032-4678-8EBE-F1A6E1788127}" dt="2023-05-03T19:46:10.464" v="1523" actId="2696"/>
        <pc:sldMkLst>
          <pc:docMk/>
          <pc:sldMk cId="1557785150" sldId="289"/>
        </pc:sldMkLst>
      </pc:sldChg>
      <pc:sldChg chg="addSp delSp modSp new mod setBg">
        <pc:chgData name="Baker, Joshua" userId="3115ff3e-2f9e-4fbc-9727-90062a148c55" providerId="ADAL" clId="{959A3E5D-B032-4678-8EBE-F1A6E1788127}" dt="2023-05-09T15:38:57.740" v="14408" actId="115"/>
        <pc:sldMkLst>
          <pc:docMk/>
          <pc:sldMk cId="2142561350" sldId="290"/>
        </pc:sldMkLst>
        <pc:spChg chg="mod">
          <ac:chgData name="Baker, Joshua" userId="3115ff3e-2f9e-4fbc-9727-90062a148c55" providerId="ADAL" clId="{959A3E5D-B032-4678-8EBE-F1A6E1788127}" dt="2023-05-04T19:42:07.567" v="4590" actId="26606"/>
          <ac:spMkLst>
            <pc:docMk/>
            <pc:sldMk cId="2142561350" sldId="290"/>
            <ac:spMk id="2" creationId="{F8AB2577-B386-DFEC-AC18-6DC27EFBFDDB}"/>
          </ac:spMkLst>
        </pc:spChg>
        <pc:spChg chg="add del mod">
          <ac:chgData name="Baker, Joshua" userId="3115ff3e-2f9e-4fbc-9727-90062a148c55" providerId="ADAL" clId="{959A3E5D-B032-4678-8EBE-F1A6E1788127}" dt="2023-05-04T19:11:16.642" v="4099"/>
          <ac:spMkLst>
            <pc:docMk/>
            <pc:sldMk cId="2142561350" sldId="290"/>
            <ac:spMk id="3" creationId="{2192521B-AA7A-0843-ADFE-37D65A0ED724}"/>
          </ac:spMkLst>
        </pc:spChg>
        <pc:spChg chg="add del mod">
          <ac:chgData name="Baker, Joshua" userId="3115ff3e-2f9e-4fbc-9727-90062a148c55" providerId="ADAL" clId="{959A3E5D-B032-4678-8EBE-F1A6E1788127}" dt="2023-05-04T19:11:41.250" v="4102"/>
          <ac:spMkLst>
            <pc:docMk/>
            <pc:sldMk cId="2142561350" sldId="290"/>
            <ac:spMk id="4" creationId="{D6BBA273-222F-4D27-BC2D-B9C5222F3756}"/>
          </ac:spMkLst>
        </pc:spChg>
        <pc:spChg chg="mod">
          <ac:chgData name="Baker, Joshua" userId="3115ff3e-2f9e-4fbc-9727-90062a148c55" providerId="ADAL" clId="{959A3E5D-B032-4678-8EBE-F1A6E1788127}" dt="2023-05-09T15:26:19.194" v="14159" actId="115"/>
          <ac:spMkLst>
            <pc:docMk/>
            <pc:sldMk cId="2142561350" sldId="290"/>
            <ac:spMk id="5" creationId="{7D00AC80-6990-A5FF-0101-D4572374D59A}"/>
          </ac:spMkLst>
        </pc:spChg>
        <pc:spChg chg="add del mod">
          <ac:chgData name="Baker, Joshua" userId="3115ff3e-2f9e-4fbc-9727-90062a148c55" providerId="ADAL" clId="{959A3E5D-B032-4678-8EBE-F1A6E1788127}" dt="2023-05-04T19:20:17.150" v="4140"/>
          <ac:spMkLst>
            <pc:docMk/>
            <pc:sldMk cId="2142561350" sldId="290"/>
            <ac:spMk id="5" creationId="{E98A3FED-4916-36E8-AF4D-D7AAEEFFB23A}"/>
          </ac:spMkLst>
        </pc:spChg>
        <pc:spChg chg="add mod">
          <ac:chgData name="Baker, Joshua" userId="3115ff3e-2f9e-4fbc-9727-90062a148c55" providerId="ADAL" clId="{959A3E5D-B032-4678-8EBE-F1A6E1788127}" dt="2023-05-04T19:42:48.374" v="4597" actId="113"/>
          <ac:spMkLst>
            <pc:docMk/>
            <pc:sldMk cId="2142561350" sldId="290"/>
            <ac:spMk id="6" creationId="{DDA86383-9CA8-A874-B75F-BB5AEBE0C4CD}"/>
          </ac:spMkLst>
        </pc:spChg>
        <pc:spChg chg="add mod">
          <ac:chgData name="Baker, Joshua" userId="3115ff3e-2f9e-4fbc-9727-90062a148c55" providerId="ADAL" clId="{959A3E5D-B032-4678-8EBE-F1A6E1788127}" dt="2023-05-04T19:43:12.501" v="4600" actId="20577"/>
          <ac:spMkLst>
            <pc:docMk/>
            <pc:sldMk cId="2142561350" sldId="290"/>
            <ac:spMk id="7" creationId="{06F2634E-FD20-C915-AFB1-FDB8F3CB8B34}"/>
          </ac:spMkLst>
        </pc:spChg>
        <pc:spChg chg="add mod">
          <ac:chgData name="Baker, Joshua" userId="3115ff3e-2f9e-4fbc-9727-90062a148c55" providerId="ADAL" clId="{959A3E5D-B032-4678-8EBE-F1A6E1788127}" dt="2023-05-04T19:43:21.779" v="4602" actId="6549"/>
          <ac:spMkLst>
            <pc:docMk/>
            <pc:sldMk cId="2142561350" sldId="290"/>
            <ac:spMk id="8" creationId="{7F9755D3-699A-E933-CFA5-3A494BED82A9}"/>
          </ac:spMkLst>
        </pc:spChg>
        <pc:spChg chg="add mod">
          <ac:chgData name="Baker, Joshua" userId="3115ff3e-2f9e-4fbc-9727-90062a148c55" providerId="ADAL" clId="{959A3E5D-B032-4678-8EBE-F1A6E1788127}" dt="2023-05-04T19:43:28.542" v="4604" actId="113"/>
          <ac:spMkLst>
            <pc:docMk/>
            <pc:sldMk cId="2142561350" sldId="290"/>
            <ac:spMk id="9" creationId="{B48AD418-D747-248B-49F5-F30B5C99CE70}"/>
          </ac:spMkLst>
        </pc:spChg>
        <pc:spChg chg="add mod">
          <ac:chgData name="Baker, Joshua" userId="3115ff3e-2f9e-4fbc-9727-90062a148c55" providerId="ADAL" clId="{959A3E5D-B032-4678-8EBE-F1A6E1788127}" dt="2023-05-04T19:43:58.034" v="4608" actId="1076"/>
          <ac:spMkLst>
            <pc:docMk/>
            <pc:sldMk cId="2142561350" sldId="290"/>
            <ac:spMk id="10" creationId="{5B5B062E-7833-8E16-2A27-D7723C4D4983}"/>
          </ac:spMkLst>
        </pc:spChg>
        <pc:spChg chg="mod">
          <ac:chgData name="Baker, Joshua" userId="3115ff3e-2f9e-4fbc-9727-90062a148c55" providerId="ADAL" clId="{959A3E5D-B032-4678-8EBE-F1A6E1788127}" dt="2023-05-09T15:38:57.740" v="14408" actId="115"/>
          <ac:spMkLst>
            <pc:docMk/>
            <pc:sldMk cId="2142561350" sldId="290"/>
            <ac:spMk id="12" creationId="{24B1AD76-88F7-06DF-C7AF-AF33C264780D}"/>
          </ac:spMkLst>
        </pc:spChg>
        <pc:spChg chg="add del mod">
          <ac:chgData name="Baker, Joshua" userId="3115ff3e-2f9e-4fbc-9727-90062a148c55" providerId="ADAL" clId="{959A3E5D-B032-4678-8EBE-F1A6E1788127}" dt="2023-05-04T19:42:04.440" v="4589" actId="478"/>
          <ac:spMkLst>
            <pc:docMk/>
            <pc:sldMk cId="2142561350" sldId="290"/>
            <ac:spMk id="13" creationId="{F528F56D-C743-5E2F-BD93-1622A057F58E}"/>
          </ac:spMkLst>
        </pc:spChg>
        <pc:spChg chg="mod">
          <ac:chgData name="Baker, Joshua" userId="3115ff3e-2f9e-4fbc-9727-90062a148c55" providerId="ADAL" clId="{959A3E5D-B032-4678-8EBE-F1A6E1788127}" dt="2023-05-09T15:35:44.152" v="14350" actId="1076"/>
          <ac:spMkLst>
            <pc:docMk/>
            <pc:sldMk cId="2142561350" sldId="290"/>
            <ac:spMk id="14" creationId="{6E875883-934D-23AE-B7FB-BDDDEC641038}"/>
          </ac:spMkLst>
        </pc:spChg>
        <pc:spChg chg="add">
          <ac:chgData name="Baker, Joshua" userId="3115ff3e-2f9e-4fbc-9727-90062a148c55" providerId="ADAL" clId="{959A3E5D-B032-4678-8EBE-F1A6E1788127}" dt="2023-05-04T19:42:07.567" v="4590" actId="26606"/>
          <ac:spMkLst>
            <pc:docMk/>
            <pc:sldMk cId="2142561350" sldId="290"/>
            <ac:spMk id="15" creationId="{F68B3F68-107C-434F-AA38-110D5EA91B85}"/>
          </ac:spMkLst>
        </pc:spChg>
        <pc:spChg chg="add">
          <ac:chgData name="Baker, Joshua" userId="3115ff3e-2f9e-4fbc-9727-90062a148c55" providerId="ADAL" clId="{959A3E5D-B032-4678-8EBE-F1A6E1788127}" dt="2023-05-04T19:42:07.567" v="4590" actId="26606"/>
          <ac:spMkLst>
            <pc:docMk/>
            <pc:sldMk cId="2142561350" sldId="290"/>
            <ac:spMk id="17" creationId="{BACC6370-2D7E-4714-9D71-7542949D7D5D}"/>
          </ac:spMkLst>
        </pc:spChg>
        <pc:spChg chg="add del">
          <ac:chgData name="Baker, Joshua" userId="3115ff3e-2f9e-4fbc-9727-90062a148c55" providerId="ADAL" clId="{959A3E5D-B032-4678-8EBE-F1A6E1788127}" dt="2023-05-04T19:41:13.365" v="4584" actId="26606"/>
          <ac:spMkLst>
            <pc:docMk/>
            <pc:sldMk cId="2142561350" sldId="290"/>
            <ac:spMk id="19" creationId="{5D7F64A8-D625-4F61-A290-B499BB62ACFF}"/>
          </ac:spMkLst>
        </pc:spChg>
        <pc:spChg chg="add">
          <ac:chgData name="Baker, Joshua" userId="3115ff3e-2f9e-4fbc-9727-90062a148c55" providerId="ADAL" clId="{959A3E5D-B032-4678-8EBE-F1A6E1788127}" dt="2023-05-04T19:42:07.567" v="4590" actId="26606"/>
          <ac:spMkLst>
            <pc:docMk/>
            <pc:sldMk cId="2142561350" sldId="290"/>
            <ac:spMk id="21" creationId="{AAD0DBB9-1A4B-4391-81D4-CB19F9AB918A}"/>
          </ac:spMkLst>
        </pc:spChg>
        <pc:spChg chg="add">
          <ac:chgData name="Baker, Joshua" userId="3115ff3e-2f9e-4fbc-9727-90062a148c55" providerId="ADAL" clId="{959A3E5D-B032-4678-8EBE-F1A6E1788127}" dt="2023-05-04T19:42:07.567" v="4590" actId="26606"/>
          <ac:spMkLst>
            <pc:docMk/>
            <pc:sldMk cId="2142561350" sldId="290"/>
            <ac:spMk id="23" creationId="{063BBA22-50EA-4C4D-BE05-F1CE4E63AA56}"/>
          </ac:spMkLst>
        </pc:spChg>
        <pc:picChg chg="add del mod">
          <ac:chgData name="Baker, Joshua" userId="3115ff3e-2f9e-4fbc-9727-90062a148c55" providerId="ADAL" clId="{959A3E5D-B032-4678-8EBE-F1A6E1788127}" dt="2023-05-04T19:42:19.826" v="4593" actId="478"/>
          <ac:picMkLst>
            <pc:docMk/>
            <pc:sldMk cId="2142561350" sldId="290"/>
            <ac:picMk id="12" creationId="{FD718BC1-3AF4-D47E-3124-9F6AFC7E1EE1}"/>
          </ac:picMkLst>
        </pc:picChg>
        <pc:picChg chg="add del">
          <ac:chgData name="Baker, Joshua" userId="3115ff3e-2f9e-4fbc-9727-90062a148c55" providerId="ADAL" clId="{959A3E5D-B032-4678-8EBE-F1A6E1788127}" dt="2023-05-04T19:41:13.365" v="4584" actId="26606"/>
          <ac:picMkLst>
            <pc:docMk/>
            <pc:sldMk cId="2142561350" sldId="290"/>
            <ac:picMk id="14" creationId="{B8B70B8B-7F17-16E4-FB27-BA111B672267}"/>
          </ac:picMkLst>
        </pc:picChg>
        <pc:picChg chg="add del">
          <ac:chgData name="Baker, Joshua" userId="3115ff3e-2f9e-4fbc-9727-90062a148c55" providerId="ADAL" clId="{959A3E5D-B032-4678-8EBE-F1A6E1788127}" dt="2023-05-04T19:41:13.365" v="4584" actId="26606"/>
          <ac:picMkLst>
            <pc:docMk/>
            <pc:sldMk cId="2142561350" sldId="290"/>
            <ac:picMk id="16" creationId="{58824748-43A1-4A96-9565-6005634EAC60}"/>
          </ac:picMkLst>
        </pc:picChg>
      </pc:sldChg>
      <pc:sldChg chg="addSp delSp modSp add del mod">
        <pc:chgData name="Baker, Joshua" userId="3115ff3e-2f9e-4fbc-9727-90062a148c55" providerId="ADAL" clId="{959A3E5D-B032-4678-8EBE-F1A6E1788127}" dt="2023-05-03T21:03:04.186" v="2908" actId="47"/>
        <pc:sldMkLst>
          <pc:docMk/>
          <pc:sldMk cId="3968952610" sldId="290"/>
        </pc:sldMkLst>
        <pc:spChg chg="mod">
          <ac:chgData name="Baker, Joshua" userId="3115ff3e-2f9e-4fbc-9727-90062a148c55" providerId="ADAL" clId="{959A3E5D-B032-4678-8EBE-F1A6E1788127}" dt="2023-05-03T21:00:03.232" v="2894" actId="26606"/>
          <ac:spMkLst>
            <pc:docMk/>
            <pc:sldMk cId="3968952610" sldId="290"/>
            <ac:spMk id="2" creationId="{9E7049EA-890A-12EC-4A6A-618D196D6649}"/>
          </ac:spMkLst>
        </pc:spChg>
        <pc:spChg chg="mod">
          <ac:chgData name="Baker, Joshua" userId="3115ff3e-2f9e-4fbc-9727-90062a148c55" providerId="ADAL" clId="{959A3E5D-B032-4678-8EBE-F1A6E1788127}" dt="2023-05-03T21:00:03.232" v="2894" actId="26606"/>
          <ac:spMkLst>
            <pc:docMk/>
            <pc:sldMk cId="3968952610" sldId="290"/>
            <ac:spMk id="4" creationId="{45C01ACE-A9E5-9D85-21F5-882111079C21}"/>
          </ac:spMkLst>
        </pc:spChg>
        <pc:spChg chg="del">
          <ac:chgData name="Baker, Joshua" userId="3115ff3e-2f9e-4fbc-9727-90062a148c55" providerId="ADAL" clId="{959A3E5D-B032-4678-8EBE-F1A6E1788127}" dt="2023-05-03T20:55:49.486" v="2889" actId="26606"/>
          <ac:spMkLst>
            <pc:docMk/>
            <pc:sldMk cId="3968952610" sldId="290"/>
            <ac:spMk id="5131" creationId="{231BF440-39FA-4087-84CC-2EEC0BBDAF29}"/>
          </ac:spMkLst>
        </pc:spChg>
        <pc:spChg chg="del">
          <ac:chgData name="Baker, Joshua" userId="3115ff3e-2f9e-4fbc-9727-90062a148c55" providerId="ADAL" clId="{959A3E5D-B032-4678-8EBE-F1A6E1788127}" dt="2023-05-03T20:55:49.486" v="2889" actId="26606"/>
          <ac:spMkLst>
            <pc:docMk/>
            <pc:sldMk cId="3968952610" sldId="290"/>
            <ac:spMk id="5133" creationId="{F04E4CBA-303B-48BD-8451-C2701CB0EEBF}"/>
          </ac:spMkLst>
        </pc:spChg>
        <pc:spChg chg="del">
          <ac:chgData name="Baker, Joshua" userId="3115ff3e-2f9e-4fbc-9727-90062a148c55" providerId="ADAL" clId="{959A3E5D-B032-4678-8EBE-F1A6E1788127}" dt="2023-05-03T20:55:49.486" v="2889" actId="26606"/>
          <ac:spMkLst>
            <pc:docMk/>
            <pc:sldMk cId="3968952610" sldId="290"/>
            <ac:spMk id="5135" creationId="{F6CA58B3-AFCC-4A40-9882-50D5080879B0}"/>
          </ac:spMkLst>
        </pc:spChg>
        <pc:spChg chg="del">
          <ac:chgData name="Baker, Joshua" userId="3115ff3e-2f9e-4fbc-9727-90062a148c55" providerId="ADAL" clId="{959A3E5D-B032-4678-8EBE-F1A6E1788127}" dt="2023-05-03T20:55:49.486" v="2889" actId="26606"/>
          <ac:spMkLst>
            <pc:docMk/>
            <pc:sldMk cId="3968952610" sldId="290"/>
            <ac:spMk id="5137" creationId="{75C56826-D4E5-42ED-8529-079651CB3005}"/>
          </ac:spMkLst>
        </pc:spChg>
        <pc:spChg chg="del">
          <ac:chgData name="Baker, Joshua" userId="3115ff3e-2f9e-4fbc-9727-90062a148c55" providerId="ADAL" clId="{959A3E5D-B032-4678-8EBE-F1A6E1788127}" dt="2023-05-03T20:55:49.486" v="2889" actId="26606"/>
          <ac:spMkLst>
            <pc:docMk/>
            <pc:sldMk cId="3968952610" sldId="290"/>
            <ac:spMk id="5139" creationId="{82095FCE-EF05-4443-B97A-85DEE3A5CA17}"/>
          </ac:spMkLst>
        </pc:spChg>
        <pc:spChg chg="del">
          <ac:chgData name="Baker, Joshua" userId="3115ff3e-2f9e-4fbc-9727-90062a148c55" providerId="ADAL" clId="{959A3E5D-B032-4678-8EBE-F1A6E1788127}" dt="2023-05-03T20:55:49.486" v="2889" actId="26606"/>
          <ac:spMkLst>
            <pc:docMk/>
            <pc:sldMk cId="3968952610" sldId="290"/>
            <ac:spMk id="5141" creationId="{CA00AE6B-AA30-4CF8-BA6F-339B780AD76C}"/>
          </ac:spMkLst>
        </pc:spChg>
        <pc:spChg chg="add del">
          <ac:chgData name="Baker, Joshua" userId="3115ff3e-2f9e-4fbc-9727-90062a148c55" providerId="ADAL" clId="{959A3E5D-B032-4678-8EBE-F1A6E1788127}" dt="2023-05-03T21:00:03.232" v="2894" actId="26606"/>
          <ac:spMkLst>
            <pc:docMk/>
            <pc:sldMk cId="3968952610" sldId="290"/>
            <ac:spMk id="5146" creationId="{0B9EE3F3-89B7-43C3-8651-C4C96830993D}"/>
          </ac:spMkLst>
        </pc:spChg>
        <pc:spChg chg="add del">
          <ac:chgData name="Baker, Joshua" userId="3115ff3e-2f9e-4fbc-9727-90062a148c55" providerId="ADAL" clId="{959A3E5D-B032-4678-8EBE-F1A6E1788127}" dt="2023-05-03T21:00:03.232" v="2894" actId="26606"/>
          <ac:spMkLst>
            <pc:docMk/>
            <pc:sldMk cId="3968952610" sldId="290"/>
            <ac:spMk id="5148" creationId="{33AE4636-AEEC-45D6-84D4-7AC2DA48ECF8}"/>
          </ac:spMkLst>
        </pc:spChg>
        <pc:spChg chg="add del">
          <ac:chgData name="Baker, Joshua" userId="3115ff3e-2f9e-4fbc-9727-90062a148c55" providerId="ADAL" clId="{959A3E5D-B032-4678-8EBE-F1A6E1788127}" dt="2023-05-03T21:00:03.232" v="2894" actId="26606"/>
          <ac:spMkLst>
            <pc:docMk/>
            <pc:sldMk cId="3968952610" sldId="290"/>
            <ac:spMk id="5150" creationId="{8D9CE0F4-2EB2-4F1F-8AAC-DB3571D9FE10}"/>
          </ac:spMkLst>
        </pc:spChg>
        <pc:spChg chg="add del">
          <ac:chgData name="Baker, Joshua" userId="3115ff3e-2f9e-4fbc-9727-90062a148c55" providerId="ADAL" clId="{959A3E5D-B032-4678-8EBE-F1A6E1788127}" dt="2023-05-03T21:00:03.232" v="2894" actId="26606"/>
          <ac:spMkLst>
            <pc:docMk/>
            <pc:sldMk cId="3968952610" sldId="290"/>
            <ac:spMk id="5155" creationId="{AAAE94E3-A7DB-4868-B1E3-E49703488BBC}"/>
          </ac:spMkLst>
        </pc:spChg>
        <pc:spChg chg="add del">
          <ac:chgData name="Baker, Joshua" userId="3115ff3e-2f9e-4fbc-9727-90062a148c55" providerId="ADAL" clId="{959A3E5D-B032-4678-8EBE-F1A6E1788127}" dt="2023-05-03T21:00:03.232" v="2894" actId="26606"/>
          <ac:spMkLst>
            <pc:docMk/>
            <pc:sldMk cId="3968952610" sldId="290"/>
            <ac:spMk id="5161" creationId="{3873B707-463F-40B0-8227-E8CC6C67EB25}"/>
          </ac:spMkLst>
        </pc:spChg>
        <pc:spChg chg="add del">
          <ac:chgData name="Baker, Joshua" userId="3115ff3e-2f9e-4fbc-9727-90062a148c55" providerId="ADAL" clId="{959A3E5D-B032-4678-8EBE-F1A6E1788127}" dt="2023-05-03T21:00:03.232" v="2894" actId="26606"/>
          <ac:spMkLst>
            <pc:docMk/>
            <pc:sldMk cId="3968952610" sldId="290"/>
            <ac:spMk id="5163" creationId="{C13237C8-E62C-4F0D-A318-BD6FB6C2D138}"/>
          </ac:spMkLst>
        </pc:spChg>
        <pc:spChg chg="add del">
          <ac:chgData name="Baker, Joshua" userId="3115ff3e-2f9e-4fbc-9727-90062a148c55" providerId="ADAL" clId="{959A3E5D-B032-4678-8EBE-F1A6E1788127}" dt="2023-05-03T21:00:03.232" v="2894" actId="26606"/>
          <ac:spMkLst>
            <pc:docMk/>
            <pc:sldMk cId="3968952610" sldId="290"/>
            <ac:spMk id="5165" creationId="{19C9EAEA-39D0-4B0E-A0EB-51E7B26740B1}"/>
          </ac:spMkLst>
        </pc:spChg>
        <pc:spChg chg="add del">
          <ac:chgData name="Baker, Joshua" userId="3115ff3e-2f9e-4fbc-9727-90062a148c55" providerId="ADAL" clId="{959A3E5D-B032-4678-8EBE-F1A6E1788127}" dt="2023-05-03T21:00:03.232" v="2894" actId="26606"/>
          <ac:spMkLst>
            <pc:docMk/>
            <pc:sldMk cId="3968952610" sldId="290"/>
            <ac:spMk id="5167" creationId="{8CB5D2D7-DF65-4E86-BFBA-FFB9B5ACEB64}"/>
          </ac:spMkLst>
        </pc:spChg>
        <pc:grpChg chg="add del">
          <ac:chgData name="Baker, Joshua" userId="3115ff3e-2f9e-4fbc-9727-90062a148c55" providerId="ADAL" clId="{959A3E5D-B032-4678-8EBE-F1A6E1788127}" dt="2023-05-03T21:00:03.232" v="2894" actId="26606"/>
          <ac:grpSpMkLst>
            <pc:docMk/>
            <pc:sldMk cId="3968952610" sldId="290"/>
            <ac:grpSpMk id="5157" creationId="{1DE889C7-FAD6-4397-98E2-05D503484459}"/>
          </ac:grpSpMkLst>
        </pc:grpChg>
        <pc:picChg chg="del">
          <ac:chgData name="Baker, Joshua" userId="3115ff3e-2f9e-4fbc-9727-90062a148c55" providerId="ADAL" clId="{959A3E5D-B032-4678-8EBE-F1A6E1788127}" dt="2023-05-03T20:53:40.283" v="2886" actId="478"/>
          <ac:picMkLst>
            <pc:docMk/>
            <pc:sldMk cId="3968952610" sldId="290"/>
            <ac:picMk id="5" creationId="{98E10093-C09A-FC4E-E33A-BE41224D85B2}"/>
          </ac:picMkLst>
        </pc:picChg>
        <pc:picChg chg="add mod">
          <ac:chgData name="Baker, Joshua" userId="3115ff3e-2f9e-4fbc-9727-90062a148c55" providerId="ADAL" clId="{959A3E5D-B032-4678-8EBE-F1A6E1788127}" dt="2023-05-03T21:00:25.930" v="2898" actId="1076"/>
          <ac:picMkLst>
            <pc:docMk/>
            <pc:sldMk cId="3968952610" sldId="290"/>
            <ac:picMk id="6" creationId="{14A3BB7E-DC9A-CDF2-FF44-9464AEC91B5A}"/>
          </ac:picMkLst>
        </pc:picChg>
        <pc:picChg chg="del">
          <ac:chgData name="Baker, Joshua" userId="3115ff3e-2f9e-4fbc-9727-90062a148c55" providerId="ADAL" clId="{959A3E5D-B032-4678-8EBE-F1A6E1788127}" dt="2023-05-03T20:53:41.194" v="2887" actId="478"/>
          <ac:picMkLst>
            <pc:docMk/>
            <pc:sldMk cId="3968952610" sldId="290"/>
            <ac:picMk id="7" creationId="{12D1735B-C87C-1166-DF7C-D7C4679A44A2}"/>
          </ac:picMkLst>
        </pc:picChg>
        <pc:picChg chg="add del">
          <ac:chgData name="Baker, Joshua" userId="3115ff3e-2f9e-4fbc-9727-90062a148c55" providerId="ADAL" clId="{959A3E5D-B032-4678-8EBE-F1A6E1788127}" dt="2023-05-03T20:59:44.975" v="2891" actId="478"/>
          <ac:picMkLst>
            <pc:docMk/>
            <pc:sldMk cId="3968952610" sldId="290"/>
            <ac:picMk id="9" creationId="{2F32414F-A8E0-88EF-686A-080251B07231}"/>
          </ac:picMkLst>
        </pc:picChg>
        <pc:picChg chg="add mod">
          <ac:chgData name="Baker, Joshua" userId="3115ff3e-2f9e-4fbc-9727-90062a148c55" providerId="ADAL" clId="{959A3E5D-B032-4678-8EBE-F1A6E1788127}" dt="2023-05-03T21:00:21.245" v="2897" actId="1076"/>
          <ac:picMkLst>
            <pc:docMk/>
            <pc:sldMk cId="3968952610" sldId="290"/>
            <ac:picMk id="11" creationId="{9463AC9B-6124-F5B3-EEF1-7533B04EDBB7}"/>
          </ac:picMkLst>
        </pc:picChg>
      </pc:sldChg>
      <pc:sldChg chg="addSp delSp modSp add mod modNotes">
        <pc:chgData name="Baker, Joshua" userId="3115ff3e-2f9e-4fbc-9727-90062a148c55" providerId="ADAL" clId="{959A3E5D-B032-4678-8EBE-F1A6E1788127}" dt="2023-05-04T20:16:02.192" v="7370" actId="20577"/>
        <pc:sldMkLst>
          <pc:docMk/>
          <pc:sldMk cId="947676922" sldId="291"/>
        </pc:sldMkLst>
        <pc:spChg chg="add mod">
          <ac:chgData name="Baker, Joshua" userId="3115ff3e-2f9e-4fbc-9727-90062a148c55" providerId="ADAL" clId="{959A3E5D-B032-4678-8EBE-F1A6E1788127}" dt="2023-05-04T19:15:37.016" v="4110" actId="1076"/>
          <ac:spMkLst>
            <pc:docMk/>
            <pc:sldMk cId="947676922" sldId="291"/>
            <ac:spMk id="5" creationId="{256FD98B-3456-B9A8-31F2-8AA3F23EFF18}"/>
          </ac:spMkLst>
        </pc:spChg>
        <pc:picChg chg="del">
          <ac:chgData name="Baker, Joshua" userId="3115ff3e-2f9e-4fbc-9727-90062a148c55" providerId="ADAL" clId="{959A3E5D-B032-4678-8EBE-F1A6E1788127}" dt="2023-05-04T19:15:08.370" v="4104" actId="478"/>
          <ac:picMkLst>
            <pc:docMk/>
            <pc:sldMk cId="947676922" sldId="291"/>
            <ac:picMk id="3" creationId="{D7235E08-C57B-0D7B-2B2F-175506979AE8}"/>
          </ac:picMkLst>
        </pc:picChg>
        <pc:picChg chg="add mod">
          <ac:chgData name="Baker, Joshua" userId="3115ff3e-2f9e-4fbc-9727-90062a148c55" providerId="ADAL" clId="{959A3E5D-B032-4678-8EBE-F1A6E1788127}" dt="2023-05-04T19:16:39.175" v="4116" actId="1076"/>
          <ac:picMkLst>
            <pc:docMk/>
            <pc:sldMk cId="947676922" sldId="291"/>
            <ac:picMk id="7" creationId="{9BEE0225-132E-F7E5-86A8-2EE9397DDD1A}"/>
          </ac:picMkLst>
        </pc:picChg>
        <pc:picChg chg="add mod">
          <ac:chgData name="Baker, Joshua" userId="3115ff3e-2f9e-4fbc-9727-90062a148c55" providerId="ADAL" clId="{959A3E5D-B032-4678-8EBE-F1A6E1788127}" dt="2023-05-04T19:17:36.510" v="4119" actId="1076"/>
          <ac:picMkLst>
            <pc:docMk/>
            <pc:sldMk cId="947676922" sldId="291"/>
            <ac:picMk id="11" creationId="{00F4FB87-8011-44F6-E0CB-93B41A829233}"/>
          </ac:picMkLst>
        </pc:picChg>
      </pc:sldChg>
      <pc:sldChg chg="new del">
        <pc:chgData name="Baker, Joshua" userId="3115ff3e-2f9e-4fbc-9727-90062a148c55" providerId="ADAL" clId="{959A3E5D-B032-4678-8EBE-F1A6E1788127}" dt="2023-05-04T19:45:47.293" v="4611" actId="47"/>
        <pc:sldMkLst>
          <pc:docMk/>
          <pc:sldMk cId="1934224362" sldId="292"/>
        </pc:sldMkLst>
      </pc:sldChg>
      <pc:sldChg chg="add">
        <pc:chgData name="Baker, Joshua" userId="3115ff3e-2f9e-4fbc-9727-90062a148c55" providerId="ADAL" clId="{959A3E5D-B032-4678-8EBE-F1A6E1788127}" dt="2023-05-04T19:45:35.042" v="4610"/>
        <pc:sldMkLst>
          <pc:docMk/>
          <pc:sldMk cId="1668924252" sldId="293"/>
        </pc:sldMkLst>
      </pc:sldChg>
      <pc:sldChg chg="addSp delSp modSp mod modNotes">
        <pc:chgData name="Baker, Joshua" userId="3115ff3e-2f9e-4fbc-9727-90062a148c55" providerId="ADAL" clId="{959A3E5D-B032-4678-8EBE-F1A6E1788127}" dt="2023-05-09T15:38:21.921" v="14391" actId="20577"/>
        <pc:sldMkLst>
          <pc:docMk/>
          <pc:sldMk cId="1925839160" sldId="294"/>
        </pc:sldMkLst>
        <pc:spChg chg="mod">
          <ac:chgData name="Baker, Joshua" userId="3115ff3e-2f9e-4fbc-9727-90062a148c55" providerId="ADAL" clId="{959A3E5D-B032-4678-8EBE-F1A6E1788127}" dt="2023-05-09T15:38:21.921" v="14391" actId="20577"/>
          <ac:spMkLst>
            <pc:docMk/>
            <pc:sldMk cId="1925839160" sldId="294"/>
            <ac:spMk id="4" creationId="{4C9006D2-3404-7CB0-55F5-EE4F2DF44A1E}"/>
          </ac:spMkLst>
        </pc:spChg>
        <pc:picChg chg="mod">
          <ac:chgData name="Baker, Joshua" userId="3115ff3e-2f9e-4fbc-9727-90062a148c55" providerId="ADAL" clId="{959A3E5D-B032-4678-8EBE-F1A6E1788127}" dt="2023-05-09T15:37:11.627" v="14369" actId="1076"/>
          <ac:picMkLst>
            <pc:docMk/>
            <pc:sldMk cId="1925839160" sldId="294"/>
            <ac:picMk id="5" creationId="{7B864682-E446-CB03-8DE3-29B1830AA859}"/>
          </ac:picMkLst>
        </pc:picChg>
        <pc:picChg chg="add mod">
          <ac:chgData name="Baker, Joshua" userId="3115ff3e-2f9e-4fbc-9727-90062a148c55" providerId="ADAL" clId="{959A3E5D-B032-4678-8EBE-F1A6E1788127}" dt="2023-05-09T15:37:21.345" v="14371" actId="1076"/>
          <ac:picMkLst>
            <pc:docMk/>
            <pc:sldMk cId="1925839160" sldId="294"/>
            <ac:picMk id="6" creationId="{95F9AE41-6238-C2F1-3A0F-35A944D2FCD8}"/>
          </ac:picMkLst>
        </pc:picChg>
        <pc:picChg chg="add mod">
          <ac:chgData name="Baker, Joshua" userId="3115ff3e-2f9e-4fbc-9727-90062a148c55" providerId="ADAL" clId="{959A3E5D-B032-4678-8EBE-F1A6E1788127}" dt="2023-05-09T15:38:15.763" v="14382" actId="1076"/>
          <ac:picMkLst>
            <pc:docMk/>
            <pc:sldMk cId="1925839160" sldId="294"/>
            <ac:picMk id="8" creationId="{264E90E6-413B-89FA-6BAD-50CC054E6422}"/>
          </ac:picMkLst>
        </pc:picChg>
        <pc:picChg chg="del">
          <ac:chgData name="Baker, Joshua" userId="3115ff3e-2f9e-4fbc-9727-90062a148c55" providerId="ADAL" clId="{959A3E5D-B032-4678-8EBE-F1A6E1788127}" dt="2023-05-08T16:44:07.485" v="12684" actId="478"/>
          <ac:picMkLst>
            <pc:docMk/>
            <pc:sldMk cId="1925839160" sldId="294"/>
            <ac:picMk id="14" creationId="{118D0A1A-5984-D228-B763-48E7091E2220}"/>
          </ac:picMkLst>
        </pc:picChg>
      </pc:sldChg>
      <pc:sldChg chg="addSp modSp mod modNotes">
        <pc:chgData name="Baker, Joshua" userId="3115ff3e-2f9e-4fbc-9727-90062a148c55" providerId="ADAL" clId="{959A3E5D-B032-4678-8EBE-F1A6E1788127}" dt="2023-05-09T15:35:10.071" v="14332" actId="20577"/>
        <pc:sldMkLst>
          <pc:docMk/>
          <pc:sldMk cId="2736764564" sldId="295"/>
        </pc:sldMkLst>
        <pc:spChg chg="mod">
          <ac:chgData name="Baker, Joshua" userId="3115ff3e-2f9e-4fbc-9727-90062a148c55" providerId="ADAL" clId="{959A3E5D-B032-4678-8EBE-F1A6E1788127}" dt="2023-05-09T15:35:10.071" v="14332" actId="20577"/>
          <ac:spMkLst>
            <pc:docMk/>
            <pc:sldMk cId="2736764564" sldId="295"/>
            <ac:spMk id="4" creationId="{4C9006D2-3404-7CB0-55F5-EE4F2DF44A1E}"/>
          </ac:spMkLst>
        </pc:spChg>
        <pc:picChg chg="mod">
          <ac:chgData name="Baker, Joshua" userId="3115ff3e-2f9e-4fbc-9727-90062a148c55" providerId="ADAL" clId="{959A3E5D-B032-4678-8EBE-F1A6E1788127}" dt="2023-05-09T15:31:40.829" v="14257" actId="1076"/>
          <ac:picMkLst>
            <pc:docMk/>
            <pc:sldMk cId="2736764564" sldId="295"/>
            <ac:picMk id="5" creationId="{C3F34CF6-8D9A-94EC-9C19-1A815337D158}"/>
          </ac:picMkLst>
        </pc:picChg>
        <pc:picChg chg="add mod">
          <ac:chgData name="Baker, Joshua" userId="3115ff3e-2f9e-4fbc-9727-90062a148c55" providerId="ADAL" clId="{959A3E5D-B032-4678-8EBE-F1A6E1788127}" dt="2023-05-09T15:31:44.663" v="14258" actId="1076"/>
          <ac:picMkLst>
            <pc:docMk/>
            <pc:sldMk cId="2736764564" sldId="295"/>
            <ac:picMk id="6" creationId="{3351AE02-5262-8B6A-B4B8-233AA7216A89}"/>
          </ac:picMkLst>
        </pc:picChg>
        <pc:picChg chg="add mod">
          <ac:chgData name="Baker, Joshua" userId="3115ff3e-2f9e-4fbc-9727-90062a148c55" providerId="ADAL" clId="{959A3E5D-B032-4678-8EBE-F1A6E1788127}" dt="2023-05-09T15:34:12.087" v="14307" actId="1076"/>
          <ac:picMkLst>
            <pc:docMk/>
            <pc:sldMk cId="2736764564" sldId="295"/>
            <ac:picMk id="8" creationId="{247BF21B-1E14-67FA-6D7D-C57257587194}"/>
          </ac:picMkLst>
        </pc:picChg>
        <pc:picChg chg="add mod">
          <ac:chgData name="Baker, Joshua" userId="3115ff3e-2f9e-4fbc-9727-90062a148c55" providerId="ADAL" clId="{959A3E5D-B032-4678-8EBE-F1A6E1788127}" dt="2023-05-09T15:35:03.427" v="14319" actId="1076"/>
          <ac:picMkLst>
            <pc:docMk/>
            <pc:sldMk cId="2736764564" sldId="295"/>
            <ac:picMk id="10" creationId="{21050A7F-C0E0-8B7F-11CA-66A2D9C2CE76}"/>
          </ac:picMkLst>
        </pc:picChg>
        <pc:picChg chg="mod">
          <ac:chgData name="Baker, Joshua" userId="3115ff3e-2f9e-4fbc-9727-90062a148c55" providerId="ADAL" clId="{959A3E5D-B032-4678-8EBE-F1A6E1788127}" dt="2023-05-09T15:34:00.963" v="14305" actId="1076"/>
          <ac:picMkLst>
            <pc:docMk/>
            <pc:sldMk cId="2736764564" sldId="295"/>
            <ac:picMk id="14" creationId="{EB5F2D77-B9E4-8DE5-1C90-8752B9BBE61D}"/>
          </ac:picMkLst>
        </pc:picChg>
        <pc:picChg chg="mod">
          <ac:chgData name="Baker, Joshua" userId="3115ff3e-2f9e-4fbc-9727-90062a148c55" providerId="ADAL" clId="{959A3E5D-B032-4678-8EBE-F1A6E1788127}" dt="2023-05-09T15:35:01.065" v="14318" actId="1076"/>
          <ac:picMkLst>
            <pc:docMk/>
            <pc:sldMk cId="2736764564" sldId="295"/>
            <ac:picMk id="17" creationId="{30C469D8-35F1-0537-0C47-58033BC05E0A}"/>
          </ac:picMkLst>
        </pc:picChg>
      </pc:sldChg>
      <pc:sldChg chg="addSp modSp mod modNotes">
        <pc:chgData name="Baker, Joshua" userId="3115ff3e-2f9e-4fbc-9727-90062a148c55" providerId="ADAL" clId="{959A3E5D-B032-4678-8EBE-F1A6E1788127}" dt="2023-05-09T15:30:47.931" v="14254" actId="20577"/>
        <pc:sldMkLst>
          <pc:docMk/>
          <pc:sldMk cId="408092466" sldId="296"/>
        </pc:sldMkLst>
        <pc:spChg chg="mod">
          <ac:chgData name="Baker, Joshua" userId="3115ff3e-2f9e-4fbc-9727-90062a148c55" providerId="ADAL" clId="{959A3E5D-B032-4678-8EBE-F1A6E1788127}" dt="2023-05-09T15:30:47.931" v="14254" actId="20577"/>
          <ac:spMkLst>
            <pc:docMk/>
            <pc:sldMk cId="408092466" sldId="296"/>
            <ac:spMk id="4" creationId="{4C9006D2-3404-7CB0-55F5-EE4F2DF44A1E}"/>
          </ac:spMkLst>
        </pc:spChg>
        <pc:picChg chg="mod">
          <ac:chgData name="Baker, Joshua" userId="3115ff3e-2f9e-4fbc-9727-90062a148c55" providerId="ADAL" clId="{959A3E5D-B032-4678-8EBE-F1A6E1788127}" dt="2023-05-09T15:30:32.356" v="14242" actId="1076"/>
          <ac:picMkLst>
            <pc:docMk/>
            <pc:sldMk cId="408092466" sldId="296"/>
            <ac:picMk id="5" creationId="{C93190B3-E9A0-2671-3693-9787A598A000}"/>
          </ac:picMkLst>
        </pc:picChg>
        <pc:picChg chg="add mod">
          <ac:chgData name="Baker, Joshua" userId="3115ff3e-2f9e-4fbc-9727-90062a148c55" providerId="ADAL" clId="{959A3E5D-B032-4678-8EBE-F1A6E1788127}" dt="2023-05-09T15:27:54.199" v="14183" actId="1076"/>
          <ac:picMkLst>
            <pc:docMk/>
            <pc:sldMk cId="408092466" sldId="296"/>
            <ac:picMk id="6" creationId="{85F7D3FB-E44C-17E8-56B5-A73C6C3828B2}"/>
          </ac:picMkLst>
        </pc:picChg>
        <pc:picChg chg="add mod">
          <ac:chgData name="Baker, Joshua" userId="3115ff3e-2f9e-4fbc-9727-90062a148c55" providerId="ADAL" clId="{959A3E5D-B032-4678-8EBE-F1A6E1788127}" dt="2023-05-09T15:28:47.760" v="14186" actId="1076"/>
          <ac:picMkLst>
            <pc:docMk/>
            <pc:sldMk cId="408092466" sldId="296"/>
            <ac:picMk id="8" creationId="{11847220-8610-32F3-DFF5-17361972A297}"/>
          </ac:picMkLst>
        </pc:picChg>
        <pc:picChg chg="add mod">
          <ac:chgData name="Baker, Joshua" userId="3115ff3e-2f9e-4fbc-9727-90062a148c55" providerId="ADAL" clId="{959A3E5D-B032-4678-8EBE-F1A6E1788127}" dt="2023-05-09T15:30:42.886" v="14244" actId="1076"/>
          <ac:picMkLst>
            <pc:docMk/>
            <pc:sldMk cId="408092466" sldId="296"/>
            <ac:picMk id="10" creationId="{BA5D9164-E6C1-CE3E-40B5-0389C51B599F}"/>
          </ac:picMkLst>
        </pc:picChg>
        <pc:picChg chg="mod">
          <ac:chgData name="Baker, Joshua" userId="3115ff3e-2f9e-4fbc-9727-90062a148c55" providerId="ADAL" clId="{959A3E5D-B032-4678-8EBE-F1A6E1788127}" dt="2023-05-09T15:27:44.180" v="14181" actId="1076"/>
          <ac:picMkLst>
            <pc:docMk/>
            <pc:sldMk cId="408092466" sldId="296"/>
            <ac:picMk id="11" creationId="{D1192579-4564-74E6-8D45-60231D4FB7F4}"/>
          </ac:picMkLst>
        </pc:picChg>
        <pc:picChg chg="mod">
          <ac:chgData name="Baker, Joshua" userId="3115ff3e-2f9e-4fbc-9727-90062a148c55" providerId="ADAL" clId="{959A3E5D-B032-4678-8EBE-F1A6E1788127}" dt="2023-05-09T15:27:58.985" v="14184" actId="1076"/>
          <ac:picMkLst>
            <pc:docMk/>
            <pc:sldMk cId="408092466" sldId="296"/>
            <ac:picMk id="24" creationId="{BF04FBFA-31C2-D104-C63F-CDD5F9389DD8}"/>
          </ac:picMkLst>
        </pc:picChg>
      </pc:sldChg>
      <pc:sldChg chg="addSp delSp modSp mod modNotes">
        <pc:chgData name="Baker, Joshua" userId="3115ff3e-2f9e-4fbc-9727-90062a148c55" providerId="ADAL" clId="{959A3E5D-B032-4678-8EBE-F1A6E1788127}" dt="2023-05-09T15:25:49.781" v="14141" actId="20577"/>
        <pc:sldMkLst>
          <pc:docMk/>
          <pc:sldMk cId="3756428383" sldId="297"/>
        </pc:sldMkLst>
        <pc:spChg chg="mod">
          <ac:chgData name="Baker, Joshua" userId="3115ff3e-2f9e-4fbc-9727-90062a148c55" providerId="ADAL" clId="{959A3E5D-B032-4678-8EBE-F1A6E1788127}" dt="2023-05-09T15:25:49.781" v="14141" actId="20577"/>
          <ac:spMkLst>
            <pc:docMk/>
            <pc:sldMk cId="3756428383" sldId="297"/>
            <ac:spMk id="4" creationId="{4C9006D2-3404-7CB0-55F5-EE4F2DF44A1E}"/>
          </ac:spMkLst>
        </pc:spChg>
        <pc:picChg chg="add mod">
          <ac:chgData name="Baker, Joshua" userId="3115ff3e-2f9e-4fbc-9727-90062a148c55" providerId="ADAL" clId="{959A3E5D-B032-4678-8EBE-F1A6E1788127}" dt="2023-05-09T15:21:28.493" v="14072" actId="1076"/>
          <ac:picMkLst>
            <pc:docMk/>
            <pc:sldMk cId="3756428383" sldId="297"/>
            <ac:picMk id="5" creationId="{150FBAC8-7479-FB7E-0D91-6A50DA92B9AD}"/>
          </ac:picMkLst>
        </pc:picChg>
        <pc:picChg chg="mod">
          <ac:chgData name="Baker, Joshua" userId="3115ff3e-2f9e-4fbc-9727-90062a148c55" providerId="ADAL" clId="{959A3E5D-B032-4678-8EBE-F1A6E1788127}" dt="2023-05-09T15:21:21.398" v="14069" actId="1076"/>
          <ac:picMkLst>
            <pc:docMk/>
            <pc:sldMk cId="3756428383" sldId="297"/>
            <ac:picMk id="7" creationId="{7FB88D16-7EE0-F321-7620-62F1C38ED70E}"/>
          </ac:picMkLst>
        </pc:picChg>
        <pc:picChg chg="add del mod">
          <ac:chgData name="Baker, Joshua" userId="3115ff3e-2f9e-4fbc-9727-90062a148c55" providerId="ADAL" clId="{959A3E5D-B032-4678-8EBE-F1A6E1788127}" dt="2023-05-09T15:24:05.260" v="14126" actId="478"/>
          <ac:picMkLst>
            <pc:docMk/>
            <pc:sldMk cId="3756428383" sldId="297"/>
            <ac:picMk id="8" creationId="{6C196B0B-47F2-4A03-59F5-479EDB9C00FC}"/>
          </ac:picMkLst>
        </pc:picChg>
        <pc:picChg chg="add mod">
          <ac:chgData name="Baker, Joshua" userId="3115ff3e-2f9e-4fbc-9727-90062a148c55" providerId="ADAL" clId="{959A3E5D-B032-4678-8EBE-F1A6E1788127}" dt="2023-05-09T15:24:16.318" v="14128" actId="1076"/>
          <ac:picMkLst>
            <pc:docMk/>
            <pc:sldMk cId="3756428383" sldId="297"/>
            <ac:picMk id="10" creationId="{498BC428-6FF9-2FF0-DA76-F975BD50028B}"/>
          </ac:picMkLst>
        </pc:picChg>
        <pc:picChg chg="mod">
          <ac:chgData name="Baker, Joshua" userId="3115ff3e-2f9e-4fbc-9727-90062a148c55" providerId="ADAL" clId="{959A3E5D-B032-4678-8EBE-F1A6E1788127}" dt="2023-05-09T15:23:50.402" v="14123" actId="1076"/>
          <ac:picMkLst>
            <pc:docMk/>
            <pc:sldMk cId="3756428383" sldId="297"/>
            <ac:picMk id="11" creationId="{53D6A528-A085-C125-43E3-784D2AEBD6ED}"/>
          </ac:picMkLst>
        </pc:picChg>
        <pc:picChg chg="add mod">
          <ac:chgData name="Baker, Joshua" userId="3115ff3e-2f9e-4fbc-9727-90062a148c55" providerId="ADAL" clId="{959A3E5D-B032-4678-8EBE-F1A6E1788127}" dt="2023-05-09T15:25:45.138" v="14131" actId="1076"/>
          <ac:picMkLst>
            <pc:docMk/>
            <pc:sldMk cId="3756428383" sldId="297"/>
            <ac:picMk id="13" creationId="{2EAC57E8-4138-FF70-325E-FF89B71F6D78}"/>
          </ac:picMkLst>
        </pc:picChg>
        <pc:picChg chg="mod">
          <ac:chgData name="Baker, Joshua" userId="3115ff3e-2f9e-4fbc-9727-90062a148c55" providerId="ADAL" clId="{959A3E5D-B032-4678-8EBE-F1A6E1788127}" dt="2023-05-09T15:24:21.920" v="14129" actId="1076"/>
          <ac:picMkLst>
            <pc:docMk/>
            <pc:sldMk cId="3756428383" sldId="297"/>
            <ac:picMk id="21" creationId="{65B30648-DD2B-14A4-DDFD-5106B9F0390C}"/>
          </ac:picMkLst>
        </pc:picChg>
      </pc:sldChg>
      <pc:sldChg chg="addSp modSp mod modNotes">
        <pc:chgData name="Baker, Joshua" userId="3115ff3e-2f9e-4fbc-9727-90062a148c55" providerId="ADAL" clId="{959A3E5D-B032-4678-8EBE-F1A6E1788127}" dt="2023-05-09T15:20:41.849" v="14068" actId="1076"/>
        <pc:sldMkLst>
          <pc:docMk/>
          <pc:sldMk cId="3356134575" sldId="298"/>
        </pc:sldMkLst>
        <pc:spChg chg="mod">
          <ac:chgData name="Baker, Joshua" userId="3115ff3e-2f9e-4fbc-9727-90062a148c55" providerId="ADAL" clId="{959A3E5D-B032-4678-8EBE-F1A6E1788127}" dt="2023-05-09T15:20:22.866" v="14066" actId="20577"/>
          <ac:spMkLst>
            <pc:docMk/>
            <pc:sldMk cId="3356134575" sldId="298"/>
            <ac:spMk id="4" creationId="{4C9006D2-3404-7CB0-55F5-EE4F2DF44A1E}"/>
          </ac:spMkLst>
        </pc:spChg>
        <pc:picChg chg="add mod">
          <ac:chgData name="Baker, Joshua" userId="3115ff3e-2f9e-4fbc-9727-90062a148c55" providerId="ADAL" clId="{959A3E5D-B032-4678-8EBE-F1A6E1788127}" dt="2023-05-09T15:13:28.101" v="13944" actId="1076"/>
          <ac:picMkLst>
            <pc:docMk/>
            <pc:sldMk cId="3356134575" sldId="298"/>
            <ac:picMk id="5" creationId="{1B1E6C3C-D4B3-2D9E-EA3B-6C291A7C991F}"/>
          </ac:picMkLst>
        </pc:picChg>
        <pc:picChg chg="mod">
          <ac:chgData name="Baker, Joshua" userId="3115ff3e-2f9e-4fbc-9727-90062a148c55" providerId="ADAL" clId="{959A3E5D-B032-4678-8EBE-F1A6E1788127}" dt="2023-05-09T15:13:24.395" v="13943" actId="1076"/>
          <ac:picMkLst>
            <pc:docMk/>
            <pc:sldMk cId="3356134575" sldId="298"/>
            <ac:picMk id="7" creationId="{D3B602A4-BD94-555A-796B-CDF0E5BC6B3A}"/>
          </ac:picMkLst>
        </pc:picChg>
        <pc:picChg chg="add mod">
          <ac:chgData name="Baker, Joshua" userId="3115ff3e-2f9e-4fbc-9727-90062a148c55" providerId="ADAL" clId="{959A3E5D-B032-4678-8EBE-F1A6E1788127}" dt="2023-05-09T15:17:12.839" v="14007" actId="1076"/>
          <ac:picMkLst>
            <pc:docMk/>
            <pc:sldMk cId="3356134575" sldId="298"/>
            <ac:picMk id="8" creationId="{81A813D4-A7A2-4DA8-8DD7-BBD10045F745}"/>
          </ac:picMkLst>
        </pc:picChg>
        <pc:picChg chg="add mod">
          <ac:chgData name="Baker, Joshua" userId="3115ff3e-2f9e-4fbc-9727-90062a148c55" providerId="ADAL" clId="{959A3E5D-B032-4678-8EBE-F1A6E1788127}" dt="2023-05-09T15:20:41.849" v="14068" actId="1076"/>
          <ac:picMkLst>
            <pc:docMk/>
            <pc:sldMk cId="3356134575" sldId="298"/>
            <ac:picMk id="10" creationId="{775D9246-38A2-4755-FC70-75EB020113D6}"/>
          </ac:picMkLst>
        </pc:picChg>
        <pc:picChg chg="mod">
          <ac:chgData name="Baker, Joshua" userId="3115ff3e-2f9e-4fbc-9727-90062a148c55" providerId="ADAL" clId="{959A3E5D-B032-4678-8EBE-F1A6E1788127}" dt="2023-05-09T15:17:06.529" v="14005" actId="1076"/>
          <ac:picMkLst>
            <pc:docMk/>
            <pc:sldMk cId="3356134575" sldId="298"/>
            <ac:picMk id="14" creationId="{C8A11426-EF41-49D1-1A53-00945EC623F2}"/>
          </ac:picMkLst>
        </pc:picChg>
        <pc:picChg chg="mod">
          <ac:chgData name="Baker, Joshua" userId="3115ff3e-2f9e-4fbc-9727-90062a148c55" providerId="ADAL" clId="{959A3E5D-B032-4678-8EBE-F1A6E1788127}" dt="2023-05-09T15:20:05.646" v="14039" actId="1076"/>
          <ac:picMkLst>
            <pc:docMk/>
            <pc:sldMk cId="3356134575" sldId="298"/>
            <ac:picMk id="21" creationId="{3EE55C5B-B076-D663-B7D6-3B82F1E1F122}"/>
          </ac:picMkLst>
        </pc:picChg>
      </pc:sldChg>
      <pc:sldChg chg="modNotes">
        <pc:chgData name="Baker, Joshua" userId="3115ff3e-2f9e-4fbc-9727-90062a148c55" providerId="ADAL" clId="{959A3E5D-B032-4678-8EBE-F1A6E1788127}" dt="2023-05-08T13:19:46.816" v="8142" actId="6549"/>
        <pc:sldMkLst>
          <pc:docMk/>
          <pc:sldMk cId="706905566" sldId="299"/>
        </pc:sldMkLst>
      </pc:sldChg>
      <pc:sldChg chg="modNotes">
        <pc:chgData name="Baker, Joshua" userId="3115ff3e-2f9e-4fbc-9727-90062a148c55" providerId="ADAL" clId="{959A3E5D-B032-4678-8EBE-F1A6E1788127}" dt="2023-05-08T13:19:39.859" v="8141" actId="6549"/>
        <pc:sldMkLst>
          <pc:docMk/>
          <pc:sldMk cId="3684870155" sldId="300"/>
        </pc:sldMkLst>
      </pc:sldChg>
      <pc:sldChg chg="modNotes">
        <pc:chgData name="Baker, Joshua" userId="3115ff3e-2f9e-4fbc-9727-90062a148c55" providerId="ADAL" clId="{959A3E5D-B032-4678-8EBE-F1A6E1788127}" dt="2023-05-08T13:24:56.370" v="8668" actId="6549"/>
        <pc:sldMkLst>
          <pc:docMk/>
          <pc:sldMk cId="1874911320" sldId="301"/>
        </pc:sldMkLst>
      </pc:sldChg>
      <pc:sldChg chg="modNotes">
        <pc:chgData name="Baker, Joshua" userId="3115ff3e-2f9e-4fbc-9727-90062a148c55" providerId="ADAL" clId="{959A3E5D-B032-4678-8EBE-F1A6E1788127}" dt="2023-05-08T13:33:30.381" v="9335" actId="6549"/>
        <pc:sldMkLst>
          <pc:docMk/>
          <pc:sldMk cId="1632252682" sldId="302"/>
        </pc:sldMkLst>
      </pc:sldChg>
      <pc:sldChg chg="modNotes">
        <pc:chgData name="Baker, Joshua" userId="3115ff3e-2f9e-4fbc-9727-90062a148c55" providerId="ADAL" clId="{959A3E5D-B032-4678-8EBE-F1A6E1788127}" dt="2023-05-08T13:38:21.695" v="9946" actId="6549"/>
        <pc:sldMkLst>
          <pc:docMk/>
          <pc:sldMk cId="2987234424" sldId="303"/>
        </pc:sldMkLst>
      </pc:sldChg>
      <pc:sldChg chg="modNotes">
        <pc:chgData name="Baker, Joshua" userId="3115ff3e-2f9e-4fbc-9727-90062a148c55" providerId="ADAL" clId="{959A3E5D-B032-4678-8EBE-F1A6E1788127}" dt="2023-05-08T13:41:42.849" v="10281" actId="6549"/>
        <pc:sldMkLst>
          <pc:docMk/>
          <pc:sldMk cId="2657989646" sldId="304"/>
        </pc:sldMkLst>
      </pc:sldChg>
      <pc:sldChg chg="addSp delSp modSp add mod modAnim modNotes">
        <pc:chgData name="Baker, Joshua" userId="3115ff3e-2f9e-4fbc-9727-90062a148c55" providerId="ADAL" clId="{959A3E5D-B032-4678-8EBE-F1A6E1788127}" dt="2023-05-08T14:19:19.009" v="11122" actId="20577"/>
        <pc:sldMkLst>
          <pc:docMk/>
          <pc:sldMk cId="3783298260" sldId="305"/>
        </pc:sldMkLst>
        <pc:spChg chg="mod">
          <ac:chgData name="Baker, Joshua" userId="3115ff3e-2f9e-4fbc-9727-90062a148c55" providerId="ADAL" clId="{959A3E5D-B032-4678-8EBE-F1A6E1788127}" dt="2023-05-08T14:09:45.508" v="11041" actId="20577"/>
          <ac:spMkLst>
            <pc:docMk/>
            <pc:sldMk cId="3783298260" sldId="305"/>
            <ac:spMk id="2" creationId="{9A728ECD-8B0E-E9E8-404B-13AB6E6FC16E}"/>
          </ac:spMkLst>
        </pc:spChg>
        <pc:picChg chg="add mod">
          <ac:chgData name="Baker, Joshua" userId="3115ff3e-2f9e-4fbc-9727-90062a148c55" providerId="ADAL" clId="{959A3E5D-B032-4678-8EBE-F1A6E1788127}" dt="2023-05-08T14:11:34.179" v="11049" actId="14100"/>
          <ac:picMkLst>
            <pc:docMk/>
            <pc:sldMk cId="3783298260" sldId="305"/>
            <ac:picMk id="3" creationId="{7CF7A9F7-91B5-C94F-3DC6-FC438AE3316E}"/>
          </ac:picMkLst>
        </pc:picChg>
        <pc:picChg chg="del">
          <ac:chgData name="Baker, Joshua" userId="3115ff3e-2f9e-4fbc-9727-90062a148c55" providerId="ADAL" clId="{959A3E5D-B032-4678-8EBE-F1A6E1788127}" dt="2023-05-08T14:08:24.606" v="10971" actId="478"/>
          <ac:picMkLst>
            <pc:docMk/>
            <pc:sldMk cId="3783298260" sldId="305"/>
            <ac:picMk id="5" creationId="{16359A78-C361-A9A6-B4C7-4EBC5ADB82EB}"/>
          </ac:picMkLst>
        </pc:picChg>
        <pc:picChg chg="del">
          <ac:chgData name="Baker, Joshua" userId="3115ff3e-2f9e-4fbc-9727-90062a148c55" providerId="ADAL" clId="{959A3E5D-B032-4678-8EBE-F1A6E1788127}" dt="2023-05-08T14:08:23.886" v="10970" actId="478"/>
          <ac:picMkLst>
            <pc:docMk/>
            <pc:sldMk cId="3783298260" sldId="305"/>
            <ac:picMk id="7" creationId="{929F5CAB-023D-E491-FFED-A8EE88D6D9A7}"/>
          </ac:picMkLst>
        </pc:picChg>
        <pc:picChg chg="del">
          <ac:chgData name="Baker, Joshua" userId="3115ff3e-2f9e-4fbc-9727-90062a148c55" providerId="ADAL" clId="{959A3E5D-B032-4678-8EBE-F1A6E1788127}" dt="2023-05-08T14:08:26.551" v="10973" actId="478"/>
          <ac:picMkLst>
            <pc:docMk/>
            <pc:sldMk cId="3783298260" sldId="305"/>
            <ac:picMk id="11" creationId="{6A8C07F5-56FB-E583-FA8B-A57E27AD0357}"/>
          </ac:picMkLst>
        </pc:picChg>
        <pc:picChg chg="del">
          <ac:chgData name="Baker, Joshua" userId="3115ff3e-2f9e-4fbc-9727-90062a148c55" providerId="ADAL" clId="{959A3E5D-B032-4678-8EBE-F1A6E1788127}" dt="2023-05-08T14:08:25.744" v="10972" actId="478"/>
          <ac:picMkLst>
            <pc:docMk/>
            <pc:sldMk cId="3783298260" sldId="305"/>
            <ac:picMk id="13" creationId="{3335B9CB-6BDE-594B-7421-277C2F72F554}"/>
          </ac:picMkLst>
        </pc:picChg>
      </pc:sldChg>
    </pc:docChg>
  </pc:docChgLst>
  <pc:docChgLst>
    <pc:chgData name="Baker, Joshua" userId="3115ff3e-2f9e-4fbc-9727-90062a148c55" providerId="ADAL" clId="{D1868036-1833-45DB-B654-B84723D4C77D}"/>
    <pc:docChg chg="custSel addSld modSld">
      <pc:chgData name="Baker, Joshua" userId="3115ff3e-2f9e-4fbc-9727-90062a148c55" providerId="ADAL" clId="{D1868036-1833-45DB-B654-B84723D4C77D}" dt="2023-04-14T15:30:30.693" v="32" actId="1076"/>
      <pc:docMkLst>
        <pc:docMk/>
      </pc:docMkLst>
      <pc:sldChg chg="addSp modSp new mod setBg modAnim">
        <pc:chgData name="Baker, Joshua" userId="3115ff3e-2f9e-4fbc-9727-90062a148c55" providerId="ADAL" clId="{D1868036-1833-45DB-B654-B84723D4C77D}" dt="2023-04-14T15:30:30.693" v="32" actId="1076"/>
        <pc:sldMkLst>
          <pc:docMk/>
          <pc:sldMk cId="1842897172" sldId="276"/>
        </pc:sldMkLst>
        <pc:spChg chg="mod ord">
          <ac:chgData name="Baker, Joshua" userId="3115ff3e-2f9e-4fbc-9727-90062a148c55" providerId="ADAL" clId="{D1868036-1833-45DB-B654-B84723D4C77D}" dt="2023-04-14T15:10:47.145" v="21" actId="26606"/>
          <ac:spMkLst>
            <pc:docMk/>
            <pc:sldMk cId="1842897172" sldId="276"/>
            <ac:spMk id="2" creationId="{FF7C0531-0400-6EEC-8DAF-06434A23FD37}"/>
          </ac:spMkLst>
        </pc:spChg>
        <pc:spChg chg="add">
          <ac:chgData name="Baker, Joshua" userId="3115ff3e-2f9e-4fbc-9727-90062a148c55" providerId="ADAL" clId="{D1868036-1833-45DB-B654-B84723D4C77D}" dt="2023-04-14T15:10:47.145" v="21" actId="26606"/>
          <ac:spMkLst>
            <pc:docMk/>
            <pc:sldMk cId="1842897172" sldId="276"/>
            <ac:spMk id="11" creationId="{1707FC24-6981-43D9-B525-C7832BA22463}"/>
          </ac:spMkLst>
        </pc:spChg>
        <pc:picChg chg="add mod ord">
          <ac:chgData name="Baker, Joshua" userId="3115ff3e-2f9e-4fbc-9727-90062a148c55" providerId="ADAL" clId="{D1868036-1833-45DB-B654-B84723D4C77D}" dt="2023-04-14T15:11:03.880" v="24" actId="1076"/>
          <ac:picMkLst>
            <pc:docMk/>
            <pc:sldMk cId="1842897172" sldId="276"/>
            <ac:picMk id="4" creationId="{B4C9D3B7-B6FD-FC8D-F8AD-6E0E7B65DEDD}"/>
          </ac:picMkLst>
        </pc:picChg>
        <pc:picChg chg="add mod">
          <ac:chgData name="Baker, Joshua" userId="3115ff3e-2f9e-4fbc-9727-90062a148c55" providerId="ADAL" clId="{D1868036-1833-45DB-B654-B84723D4C77D}" dt="2023-04-14T15:10:59.075" v="23" actId="1076"/>
          <ac:picMkLst>
            <pc:docMk/>
            <pc:sldMk cId="1842897172" sldId="276"/>
            <ac:picMk id="6" creationId="{B55BED36-C5E9-5127-B4CE-CB82E00584DE}"/>
          </ac:picMkLst>
        </pc:picChg>
        <pc:picChg chg="add mod">
          <ac:chgData name="Baker, Joshua" userId="3115ff3e-2f9e-4fbc-9727-90062a148c55" providerId="ADAL" clId="{D1868036-1833-45DB-B654-B84723D4C77D}" dt="2023-04-14T15:29:02.613" v="29" actId="1076"/>
          <ac:picMkLst>
            <pc:docMk/>
            <pc:sldMk cId="1842897172" sldId="276"/>
            <ac:picMk id="7" creationId="{CC453A89-F964-2A6B-5A13-0C2639C4D723}"/>
          </ac:picMkLst>
        </pc:picChg>
        <pc:picChg chg="add mod">
          <ac:chgData name="Baker, Joshua" userId="3115ff3e-2f9e-4fbc-9727-90062a148c55" providerId="ADAL" clId="{D1868036-1833-45DB-B654-B84723D4C77D}" dt="2023-04-14T15:30:30.693" v="32" actId="1076"/>
          <ac:picMkLst>
            <pc:docMk/>
            <pc:sldMk cId="1842897172" sldId="276"/>
            <ac:picMk id="8194" creationId="{3621B090-8C3D-30F4-C1DD-3E7A90E8B0D6}"/>
          </ac:picMkLst>
        </pc:picChg>
      </pc:sldChg>
    </pc:docChg>
  </pc:docChgLst>
  <pc:docChgLst>
    <pc:chgData name="Baker, Joshua" userId="S::jbaker@iwcc.edu::3115ff3e-2f9e-4fbc-9727-90062a148c55" providerId="AD" clId="Web-{7BBA282E-C2C2-4CED-82CD-7886BE1A1DA1}"/>
    <pc:docChg chg="addSld modSld">
      <pc:chgData name="Baker, Joshua" userId="S::jbaker@iwcc.edu::3115ff3e-2f9e-4fbc-9727-90062a148c55" providerId="AD" clId="Web-{7BBA282E-C2C2-4CED-82CD-7886BE1A1DA1}" dt="2023-04-14T16:37:39.088" v="77"/>
      <pc:docMkLst>
        <pc:docMk/>
      </pc:docMkLst>
      <pc:sldChg chg="addSp modSp new mod setBg">
        <pc:chgData name="Baker, Joshua" userId="S::jbaker@iwcc.edu::3115ff3e-2f9e-4fbc-9727-90062a148c55" providerId="AD" clId="Web-{7BBA282E-C2C2-4CED-82CD-7886BE1A1DA1}" dt="2023-04-14T16:36:31.602" v="63" actId="20577"/>
        <pc:sldMkLst>
          <pc:docMk/>
          <pc:sldMk cId="1493640097" sldId="277"/>
        </pc:sldMkLst>
        <pc:spChg chg="mod">
          <ac:chgData name="Baker, Joshua" userId="S::jbaker@iwcc.edu::3115ff3e-2f9e-4fbc-9727-90062a148c55" providerId="AD" clId="Web-{7BBA282E-C2C2-4CED-82CD-7886BE1A1DA1}" dt="2023-04-14T16:36:31.602" v="63" actId="20577"/>
          <ac:spMkLst>
            <pc:docMk/>
            <pc:sldMk cId="1493640097" sldId="277"/>
            <ac:spMk id="2" creationId="{7960FDAD-5E95-FE6C-9172-35AD06C61A51}"/>
          </ac:spMkLst>
        </pc:spChg>
        <pc:spChg chg="add">
          <ac:chgData name="Baker, Joshua" userId="S::jbaker@iwcc.edu::3115ff3e-2f9e-4fbc-9727-90062a148c55" providerId="AD" clId="Web-{7BBA282E-C2C2-4CED-82CD-7886BE1A1DA1}" dt="2023-04-14T16:15:59.672" v="12"/>
          <ac:spMkLst>
            <pc:docMk/>
            <pc:sldMk cId="1493640097" sldId="277"/>
            <ac:spMk id="8" creationId="{6753252F-4873-4F63-801D-CC719279A7D5}"/>
          </ac:spMkLst>
        </pc:spChg>
        <pc:spChg chg="add">
          <ac:chgData name="Baker, Joshua" userId="S::jbaker@iwcc.edu::3115ff3e-2f9e-4fbc-9727-90062a148c55" providerId="AD" clId="Web-{7BBA282E-C2C2-4CED-82CD-7886BE1A1DA1}" dt="2023-04-14T16:15:59.672" v="12"/>
          <ac:spMkLst>
            <pc:docMk/>
            <pc:sldMk cId="1493640097" sldId="277"/>
            <ac:spMk id="10" creationId="{047C8CCB-F95D-4249-92DD-651249D3535A}"/>
          </ac:spMkLst>
        </pc:spChg>
        <pc:picChg chg="add mod">
          <ac:chgData name="Baker, Joshua" userId="S::jbaker@iwcc.edu::3115ff3e-2f9e-4fbc-9727-90062a148c55" providerId="AD" clId="Web-{7BBA282E-C2C2-4CED-82CD-7886BE1A1DA1}" dt="2023-04-14T16:15:59.672" v="12"/>
          <ac:picMkLst>
            <pc:docMk/>
            <pc:sldMk cId="1493640097" sldId="277"/>
            <ac:picMk id="3" creationId="{D7235E08-C57B-0D7B-2B2F-175506979AE8}"/>
          </ac:picMkLst>
        </pc:picChg>
      </pc:sldChg>
      <pc:sldChg chg="addSp modSp new mod setBg">
        <pc:chgData name="Baker, Joshua" userId="S::jbaker@iwcc.edu::3115ff3e-2f9e-4fbc-9727-90062a148c55" providerId="AD" clId="Web-{7BBA282E-C2C2-4CED-82CD-7886BE1A1DA1}" dt="2023-04-14T16:37:39.088" v="77"/>
        <pc:sldMkLst>
          <pc:docMk/>
          <pc:sldMk cId="3032774642" sldId="278"/>
        </pc:sldMkLst>
        <pc:spChg chg="mod">
          <ac:chgData name="Baker, Joshua" userId="S::jbaker@iwcc.edu::3115ff3e-2f9e-4fbc-9727-90062a148c55" providerId="AD" clId="Web-{7BBA282E-C2C2-4CED-82CD-7886BE1A1DA1}" dt="2023-04-14T16:37:39.088" v="77"/>
          <ac:spMkLst>
            <pc:docMk/>
            <pc:sldMk cId="3032774642" sldId="278"/>
            <ac:spMk id="2" creationId="{9A728ECD-8B0E-E9E8-404B-13AB6E6FC16E}"/>
          </ac:spMkLst>
        </pc:spChg>
        <pc:spChg chg="add">
          <ac:chgData name="Baker, Joshua" userId="S::jbaker@iwcc.edu::3115ff3e-2f9e-4fbc-9727-90062a148c55" providerId="AD" clId="Web-{7BBA282E-C2C2-4CED-82CD-7886BE1A1DA1}" dt="2023-04-14T16:37:39.088" v="77"/>
          <ac:spMkLst>
            <pc:docMk/>
            <pc:sldMk cId="3032774642" sldId="278"/>
            <ac:spMk id="8" creationId="{6753252F-4873-4F63-801D-CC719279A7D5}"/>
          </ac:spMkLst>
        </pc:spChg>
        <pc:spChg chg="add">
          <ac:chgData name="Baker, Joshua" userId="S::jbaker@iwcc.edu::3115ff3e-2f9e-4fbc-9727-90062a148c55" providerId="AD" clId="Web-{7BBA282E-C2C2-4CED-82CD-7886BE1A1DA1}" dt="2023-04-14T16:37:39.088" v="77"/>
          <ac:spMkLst>
            <pc:docMk/>
            <pc:sldMk cId="3032774642" sldId="278"/>
            <ac:spMk id="10" creationId="{047C8CCB-F95D-4249-92DD-651249D3535A}"/>
          </ac:spMkLst>
        </pc:spChg>
        <pc:picChg chg="add mod">
          <ac:chgData name="Baker, Joshua" userId="S::jbaker@iwcc.edu::3115ff3e-2f9e-4fbc-9727-90062a148c55" providerId="AD" clId="Web-{7BBA282E-C2C2-4CED-82CD-7886BE1A1DA1}" dt="2023-04-14T16:37:39.088" v="77"/>
          <ac:picMkLst>
            <pc:docMk/>
            <pc:sldMk cId="3032774642" sldId="278"/>
            <ac:picMk id="3" creationId="{A20488CE-84F1-ED56-0197-FDEC236FB7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6" tIns="46588" rIns="93176" bIns="46588" rtlCol="0"/>
          <a:lstStyle>
            <a:lvl1pPr algn="r">
              <a:defRPr sz="1200"/>
            </a:lvl1pPr>
          </a:lstStyle>
          <a:p>
            <a:fld id="{2DBED5E2-2C44-4082-9901-66F7DE4CB11A}" type="datetimeFigureOut">
              <a:rPr lang="en-US" smtClean="0"/>
              <a:t>5/8/2023</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6" tIns="46588" rIns="93176" bIns="46588" rtlCol="0" anchor="b"/>
          <a:lstStyle>
            <a:lvl1pPr algn="r">
              <a:defRPr sz="1200"/>
            </a:lvl1pPr>
          </a:lstStyle>
          <a:p>
            <a:fld id="{8ABA2456-B256-45B6-AC85-E72746CAA895}" type="slidenum">
              <a:rPr lang="en-US" smtClean="0"/>
              <a:t>‹#›</a:t>
            </a:fld>
            <a:endParaRPr lang="en-US"/>
          </a:p>
        </p:txBody>
      </p:sp>
    </p:spTree>
    <p:extLst>
      <p:ext uri="{BB962C8B-B14F-4D97-AF65-F5344CB8AC3E}">
        <p14:creationId xmlns:p14="http://schemas.microsoft.com/office/powerpoint/2010/main" val="10574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a:t>
            </a:fld>
            <a:endParaRPr lang="en-US"/>
          </a:p>
        </p:txBody>
      </p:sp>
    </p:spTree>
    <p:extLst>
      <p:ext uri="{BB962C8B-B14F-4D97-AF65-F5344CB8AC3E}">
        <p14:creationId xmlns:p14="http://schemas.microsoft.com/office/powerpoint/2010/main" val="4270881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10</a:t>
            </a:fld>
            <a:endParaRPr lang="en-US"/>
          </a:p>
        </p:txBody>
      </p:sp>
    </p:spTree>
    <p:extLst>
      <p:ext uri="{BB962C8B-B14F-4D97-AF65-F5344CB8AC3E}">
        <p14:creationId xmlns:p14="http://schemas.microsoft.com/office/powerpoint/2010/main" val="358345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AI can help with tracking an logging your transactions to help keep your books up to date </a:t>
            </a:r>
          </a:p>
          <a:p>
            <a:endParaRPr lang="en-US"/>
          </a:p>
          <a:p>
            <a:r>
              <a:rPr lang="en-US"/>
              <a:t>With the help of AI you can make better decisions concerning your business.  Can help you with planning to order your stock bay tracking lead times and can help you make decisions on when to release you product to make the best impact.</a:t>
            </a:r>
          </a:p>
          <a:p>
            <a:endParaRPr lang="en-US"/>
          </a:p>
          <a:p>
            <a:r>
              <a:rPr lang="en-US"/>
              <a:t>AI can help you with tracking your expenses for your business.  Have a hard time tracking your receipts you can just take a picture of the receipt an your AI can log the transaction and can learn from previous transactions without much input from the business owner</a:t>
            </a:r>
          </a:p>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11</a:t>
            </a:fld>
            <a:endParaRPr lang="en-US"/>
          </a:p>
        </p:txBody>
      </p:sp>
    </p:spTree>
    <p:extLst>
      <p:ext uri="{BB962C8B-B14F-4D97-AF65-F5344CB8AC3E}">
        <p14:creationId xmlns:p14="http://schemas.microsoft.com/office/powerpoint/2010/main" val="376399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12</a:t>
            </a:fld>
            <a:endParaRPr lang="en-US"/>
          </a:p>
        </p:txBody>
      </p:sp>
    </p:spTree>
    <p:extLst>
      <p:ext uri="{BB962C8B-B14F-4D97-AF65-F5344CB8AC3E}">
        <p14:creationId xmlns:p14="http://schemas.microsoft.com/office/powerpoint/2010/main" val="383544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You are able to answer your customers questions on shipping times, item availability, order status anytime of day</a:t>
            </a:r>
          </a:p>
          <a:p>
            <a:endParaRPr lang="en-US"/>
          </a:p>
          <a:p>
            <a:r>
              <a:rPr lang="en-US"/>
              <a:t>If your customer is buying a grill kit your AI can help offer a grill cover that other customers of yours has ordered (Amazon)</a:t>
            </a:r>
          </a:p>
          <a:p>
            <a:endParaRPr lang="en-US"/>
          </a:p>
          <a:p>
            <a:r>
              <a:rPr lang="en-US"/>
              <a:t>Track that your customer regularly orders a hand lotion and can send a special promotion that is personalized for that customer (thank you for loyal customer)</a:t>
            </a:r>
          </a:p>
        </p:txBody>
      </p:sp>
      <p:sp>
        <p:nvSpPr>
          <p:cNvPr id="4" name="Slide Number Placeholder 3"/>
          <p:cNvSpPr>
            <a:spLocks noGrp="1"/>
          </p:cNvSpPr>
          <p:nvPr>
            <p:ph type="sldNum" sz="quarter" idx="5"/>
          </p:nvPr>
        </p:nvSpPr>
        <p:spPr/>
        <p:txBody>
          <a:bodyPr/>
          <a:lstStyle/>
          <a:p>
            <a:fld id="{8ABA2456-B256-45B6-AC85-E72746CAA895}" type="slidenum">
              <a:rPr lang="en-US" smtClean="0"/>
              <a:t>13</a:t>
            </a:fld>
            <a:endParaRPr lang="en-US"/>
          </a:p>
        </p:txBody>
      </p:sp>
    </p:spTree>
    <p:extLst>
      <p:ext uri="{BB962C8B-B14F-4D97-AF65-F5344CB8AC3E}">
        <p14:creationId xmlns:p14="http://schemas.microsoft.com/office/powerpoint/2010/main" val="1729750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14</a:t>
            </a:fld>
            <a:endParaRPr lang="en-US"/>
          </a:p>
        </p:txBody>
      </p:sp>
    </p:spTree>
    <p:extLst>
      <p:ext uri="{BB962C8B-B14F-4D97-AF65-F5344CB8AC3E}">
        <p14:creationId xmlns:p14="http://schemas.microsoft.com/office/powerpoint/2010/main" val="52261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Your AI has can block Phishing emails automatically so that you data can stay safe</a:t>
            </a:r>
          </a:p>
          <a:p>
            <a:endParaRPr lang="en-US"/>
          </a:p>
          <a:p>
            <a:r>
              <a:rPr lang="en-US"/>
              <a:t>AI can notice if a employee credentials are trying to be used to log in to company systems from a unknown access point and can ask specific questions to confirm that this person is who they say they are</a:t>
            </a:r>
          </a:p>
          <a:p>
            <a:endParaRPr lang="en-US"/>
          </a:p>
          <a:p>
            <a:endParaRPr lang="en-US"/>
          </a:p>
          <a:p>
            <a:r>
              <a:rPr lang="en-US"/>
              <a:t>AI can spot a fraudulent purchase being made on a customers CC but is shipping to a different country.  The transaction can be blocked and notify you and the customer of a possible identity theft issue</a:t>
            </a:r>
          </a:p>
        </p:txBody>
      </p:sp>
      <p:sp>
        <p:nvSpPr>
          <p:cNvPr id="4" name="Slide Number Placeholder 3"/>
          <p:cNvSpPr>
            <a:spLocks noGrp="1"/>
          </p:cNvSpPr>
          <p:nvPr>
            <p:ph type="sldNum" sz="quarter" idx="5"/>
          </p:nvPr>
        </p:nvSpPr>
        <p:spPr/>
        <p:txBody>
          <a:bodyPr/>
          <a:lstStyle/>
          <a:p>
            <a:fld id="{8ABA2456-B256-45B6-AC85-E72746CAA895}" type="slidenum">
              <a:rPr lang="en-US" smtClean="0"/>
              <a:t>15</a:t>
            </a:fld>
            <a:endParaRPr lang="en-US"/>
          </a:p>
        </p:txBody>
      </p:sp>
    </p:spTree>
    <p:extLst>
      <p:ext uri="{BB962C8B-B14F-4D97-AF65-F5344CB8AC3E}">
        <p14:creationId xmlns:p14="http://schemas.microsoft.com/office/powerpoint/2010/main" val="2581830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16</a:t>
            </a:fld>
            <a:endParaRPr lang="en-US"/>
          </a:p>
        </p:txBody>
      </p:sp>
    </p:spTree>
    <p:extLst>
      <p:ext uri="{BB962C8B-B14F-4D97-AF65-F5344CB8AC3E}">
        <p14:creationId xmlns:p14="http://schemas.microsoft.com/office/powerpoint/2010/main" val="127808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You got 25 resumes and with the help of AI you are able to sort the potential candidates based on certain criteria to help you find the top candidate for the position</a:t>
            </a:r>
          </a:p>
          <a:p>
            <a:endParaRPr lang="en-US"/>
          </a:p>
          <a:p>
            <a:r>
              <a:rPr lang="en-US"/>
              <a:t>AI can be your talent scout by scouring socials for candidates that are looking for a position like that one you are advertising for and can help direct them to you</a:t>
            </a:r>
          </a:p>
          <a:p>
            <a:endParaRPr lang="en-US"/>
          </a:p>
          <a:p>
            <a:r>
              <a:rPr lang="en-US"/>
              <a:t>You just hired on 5 new candidates and you do not have a full-time HR person.  AI can help you gather the new hire paperwork for each candidate and can help you track where each new candidate is in the process</a:t>
            </a:r>
          </a:p>
        </p:txBody>
      </p:sp>
      <p:sp>
        <p:nvSpPr>
          <p:cNvPr id="4" name="Slide Number Placeholder 3"/>
          <p:cNvSpPr>
            <a:spLocks noGrp="1"/>
          </p:cNvSpPr>
          <p:nvPr>
            <p:ph type="sldNum" sz="quarter" idx="5"/>
          </p:nvPr>
        </p:nvSpPr>
        <p:spPr/>
        <p:txBody>
          <a:bodyPr/>
          <a:lstStyle/>
          <a:p>
            <a:fld id="{8ABA2456-B256-45B6-AC85-E72746CAA895}" type="slidenum">
              <a:rPr lang="en-US" smtClean="0"/>
              <a:t>17</a:t>
            </a:fld>
            <a:endParaRPr lang="en-US"/>
          </a:p>
        </p:txBody>
      </p:sp>
    </p:spTree>
    <p:extLst>
      <p:ext uri="{BB962C8B-B14F-4D97-AF65-F5344CB8AC3E}">
        <p14:creationId xmlns:p14="http://schemas.microsoft.com/office/powerpoint/2010/main" val="310789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18</a:t>
            </a:fld>
            <a:endParaRPr lang="en-US"/>
          </a:p>
        </p:txBody>
      </p:sp>
    </p:spTree>
    <p:extLst>
      <p:ext uri="{BB962C8B-B14F-4D97-AF65-F5344CB8AC3E}">
        <p14:creationId xmlns:p14="http://schemas.microsoft.com/office/powerpoint/2010/main" val="3732341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AI can help you create and schedule Social media posts to promote your grand opening across several platforms</a:t>
            </a:r>
          </a:p>
          <a:p>
            <a:endParaRPr lang="en-US"/>
          </a:p>
          <a:p>
            <a:r>
              <a:rPr lang="en-US"/>
              <a:t>AI can help notice a trend in sales of a certain age group and will help you create specific ads to boost sales with that age group helping you stay relevant with that customer base</a:t>
            </a:r>
          </a:p>
        </p:txBody>
      </p:sp>
      <p:sp>
        <p:nvSpPr>
          <p:cNvPr id="4" name="Slide Number Placeholder 3"/>
          <p:cNvSpPr>
            <a:spLocks noGrp="1"/>
          </p:cNvSpPr>
          <p:nvPr>
            <p:ph type="sldNum" sz="quarter" idx="5"/>
          </p:nvPr>
        </p:nvSpPr>
        <p:spPr/>
        <p:txBody>
          <a:bodyPr/>
          <a:lstStyle/>
          <a:p>
            <a:fld id="{8ABA2456-B256-45B6-AC85-E72746CAA895}" type="slidenum">
              <a:rPr lang="en-US" smtClean="0"/>
              <a:t>19</a:t>
            </a:fld>
            <a:endParaRPr lang="en-US"/>
          </a:p>
        </p:txBody>
      </p:sp>
    </p:spTree>
    <p:extLst>
      <p:ext uri="{BB962C8B-B14F-4D97-AF65-F5344CB8AC3E}">
        <p14:creationId xmlns:p14="http://schemas.microsoft.com/office/powerpoint/2010/main" val="237200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2</a:t>
            </a:fld>
            <a:endParaRPr lang="en-US"/>
          </a:p>
        </p:txBody>
      </p:sp>
    </p:spTree>
    <p:extLst>
      <p:ext uri="{BB962C8B-B14F-4D97-AF65-F5344CB8AC3E}">
        <p14:creationId xmlns:p14="http://schemas.microsoft.com/office/powerpoint/2010/main" val="152647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20</a:t>
            </a:fld>
            <a:endParaRPr lang="en-US"/>
          </a:p>
        </p:txBody>
      </p:sp>
    </p:spTree>
    <p:extLst>
      <p:ext uri="{BB962C8B-B14F-4D97-AF65-F5344CB8AC3E}">
        <p14:creationId xmlns:p14="http://schemas.microsoft.com/office/powerpoint/2010/main" val="3353417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Same boxed responses can drive your customers crazy</a:t>
            </a:r>
          </a:p>
          <a:p>
            <a:endParaRPr lang="en-US"/>
          </a:p>
          <a:p>
            <a:r>
              <a:rPr lang="en-US"/>
              <a:t>Data training means that you have to have a backlog of data available for the program.  This can leave you open to cyber attacks and data breaches</a:t>
            </a:r>
          </a:p>
          <a:p>
            <a:endParaRPr lang="en-US"/>
          </a:p>
          <a:p>
            <a:r>
              <a:rPr lang="en-US"/>
              <a:t>Sometimes you just want to talk to a human</a:t>
            </a:r>
          </a:p>
        </p:txBody>
      </p:sp>
      <p:sp>
        <p:nvSpPr>
          <p:cNvPr id="4" name="Slide Number Placeholder 3"/>
          <p:cNvSpPr>
            <a:spLocks noGrp="1"/>
          </p:cNvSpPr>
          <p:nvPr>
            <p:ph type="sldNum" sz="quarter" idx="5"/>
          </p:nvPr>
        </p:nvSpPr>
        <p:spPr/>
        <p:txBody>
          <a:bodyPr/>
          <a:lstStyle/>
          <a:p>
            <a:fld id="{8ABA2456-B256-45B6-AC85-E72746CAA895}" type="slidenum">
              <a:rPr lang="en-US" smtClean="0"/>
              <a:t>21</a:t>
            </a:fld>
            <a:endParaRPr lang="en-US"/>
          </a:p>
        </p:txBody>
      </p:sp>
    </p:spTree>
    <p:extLst>
      <p:ext uri="{BB962C8B-B14F-4D97-AF65-F5344CB8AC3E}">
        <p14:creationId xmlns:p14="http://schemas.microsoft.com/office/powerpoint/2010/main" val="1093827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looking to create a custom AI product to meet your business needs, this can take time to build as the program will need to be trained with historical data and will need to be tested.  This typically take from 3-36 months but can at times take longer.</a:t>
            </a:r>
          </a:p>
          <a:p>
            <a:endParaRPr lang="en-US"/>
          </a:p>
          <a:p>
            <a:r>
              <a:rPr lang="en-US"/>
              <a:t>You will need to give the AI a constant flow of new data so that it is able to continue to learn </a:t>
            </a:r>
          </a:p>
        </p:txBody>
      </p:sp>
      <p:sp>
        <p:nvSpPr>
          <p:cNvPr id="4" name="Slide Number Placeholder 3"/>
          <p:cNvSpPr>
            <a:spLocks noGrp="1"/>
          </p:cNvSpPr>
          <p:nvPr>
            <p:ph type="sldNum" sz="quarter" idx="5"/>
          </p:nvPr>
        </p:nvSpPr>
        <p:spPr/>
        <p:txBody>
          <a:bodyPr/>
          <a:lstStyle/>
          <a:p>
            <a:fld id="{8ABA2456-B256-45B6-AC85-E72746CAA895}" type="slidenum">
              <a:rPr lang="en-US" smtClean="0"/>
              <a:t>22</a:t>
            </a:fld>
            <a:endParaRPr lang="en-US"/>
          </a:p>
        </p:txBody>
      </p:sp>
    </p:spTree>
    <p:extLst>
      <p:ext uri="{BB962C8B-B14F-4D97-AF65-F5344CB8AC3E}">
        <p14:creationId xmlns:p14="http://schemas.microsoft.com/office/powerpoint/2010/main" val="3057719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Code needs to be written for specialized programs that can take time as well</a:t>
            </a:r>
          </a:p>
          <a:p>
            <a:endParaRPr lang="en-US"/>
          </a:p>
          <a:p>
            <a:r>
              <a:rPr lang="en-US"/>
              <a:t>If your AI is having a issues with some data analysis it can take time to find the code that is in question and will take time to research the fix for a specialized system.</a:t>
            </a:r>
          </a:p>
          <a:p>
            <a:endParaRPr lang="en-US"/>
          </a:p>
          <a:p>
            <a:r>
              <a:rPr lang="en-US"/>
              <a:t>Frustrate your older customer base</a:t>
            </a:r>
          </a:p>
        </p:txBody>
      </p:sp>
      <p:sp>
        <p:nvSpPr>
          <p:cNvPr id="4" name="Slide Number Placeholder 3"/>
          <p:cNvSpPr>
            <a:spLocks noGrp="1"/>
          </p:cNvSpPr>
          <p:nvPr>
            <p:ph type="sldNum" sz="quarter" idx="5"/>
          </p:nvPr>
        </p:nvSpPr>
        <p:spPr/>
        <p:txBody>
          <a:bodyPr/>
          <a:lstStyle/>
          <a:p>
            <a:fld id="{8ABA2456-B256-45B6-AC85-E72746CAA895}" type="slidenum">
              <a:rPr lang="en-US" smtClean="0"/>
              <a:t>23</a:t>
            </a:fld>
            <a:endParaRPr lang="en-US"/>
          </a:p>
        </p:txBody>
      </p:sp>
    </p:spTree>
    <p:extLst>
      <p:ext uri="{BB962C8B-B14F-4D97-AF65-F5344CB8AC3E}">
        <p14:creationId xmlns:p14="http://schemas.microsoft.com/office/powerpoint/2010/main" val="2416606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boxed responses can drive your customers crazy</a:t>
            </a:r>
          </a:p>
          <a:p>
            <a:endParaRPr lang="en-US" dirty="0"/>
          </a:p>
          <a:p>
            <a:endParaRPr lang="en-US" dirty="0"/>
          </a:p>
          <a:p>
            <a:r>
              <a:rPr lang="en-US" dirty="0"/>
              <a:t>We have all been there on the phone screaming  “Representative”</a:t>
            </a:r>
          </a:p>
        </p:txBody>
      </p:sp>
      <p:sp>
        <p:nvSpPr>
          <p:cNvPr id="4" name="Slide Number Placeholder 3"/>
          <p:cNvSpPr>
            <a:spLocks noGrp="1"/>
          </p:cNvSpPr>
          <p:nvPr>
            <p:ph type="sldNum" sz="quarter" idx="5"/>
          </p:nvPr>
        </p:nvSpPr>
        <p:spPr/>
        <p:txBody>
          <a:bodyPr/>
          <a:lstStyle/>
          <a:p>
            <a:fld id="{8ABA2456-B256-45B6-AC85-E72746CAA895}" type="slidenum">
              <a:rPr lang="en-US" smtClean="0"/>
              <a:t>24</a:t>
            </a:fld>
            <a:endParaRPr lang="en-US"/>
          </a:p>
        </p:txBody>
      </p:sp>
    </p:spTree>
    <p:extLst>
      <p:ext uri="{BB962C8B-B14F-4D97-AF65-F5344CB8AC3E}">
        <p14:creationId xmlns:p14="http://schemas.microsoft.com/office/powerpoint/2010/main" val="98298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picture is AI Generated by DALL-E2)</a:t>
            </a:r>
          </a:p>
          <a:p>
            <a:endParaRPr lang="en-US" dirty="0"/>
          </a:p>
          <a:p>
            <a:r>
              <a:rPr lang="en-US" dirty="0"/>
              <a:t>Data training means that you have to have a backlog of data available for the program.  This can leave you open to cyber attacks and data breaches</a:t>
            </a:r>
          </a:p>
          <a:p>
            <a:endParaRPr lang="en-US" dirty="0"/>
          </a:p>
          <a:p>
            <a:r>
              <a:rPr lang="en-US" dirty="0"/>
              <a:t>System is trained using words from the internet the AI can pick up on internet’s biases, stereotypes, and general opinions (fake news, conspiracy theories)</a:t>
            </a:r>
          </a:p>
          <a:p>
            <a:endParaRPr lang="en-US" dirty="0"/>
          </a:p>
          <a:p>
            <a:r>
              <a:rPr lang="en-US" dirty="0"/>
              <a:t>You will have to make sure that the training data is correct or you could be programming your AI with a vulnerability that can be exploited </a:t>
            </a:r>
          </a:p>
          <a:p>
            <a:endParaRPr lang="en-US" dirty="0"/>
          </a:p>
          <a:p>
            <a:r>
              <a:rPr lang="en-US" dirty="0"/>
              <a:t>Use as a tool and use your due diligence, make it your own</a:t>
            </a:r>
          </a:p>
          <a:p>
            <a:endParaRPr lang="en-US" dirty="0"/>
          </a:p>
        </p:txBody>
      </p:sp>
      <p:sp>
        <p:nvSpPr>
          <p:cNvPr id="4" name="Slide Number Placeholder 3"/>
          <p:cNvSpPr>
            <a:spLocks noGrp="1"/>
          </p:cNvSpPr>
          <p:nvPr>
            <p:ph type="sldNum" sz="quarter" idx="5"/>
          </p:nvPr>
        </p:nvSpPr>
        <p:spPr/>
        <p:txBody>
          <a:bodyPr/>
          <a:lstStyle/>
          <a:p>
            <a:fld id="{8ABA2456-B256-45B6-AC85-E72746CAA895}" type="slidenum">
              <a:rPr lang="en-US" smtClean="0"/>
              <a:t>25</a:t>
            </a:fld>
            <a:endParaRPr lang="en-US"/>
          </a:p>
        </p:txBody>
      </p:sp>
    </p:spTree>
    <p:extLst>
      <p:ext uri="{BB962C8B-B14F-4D97-AF65-F5344CB8AC3E}">
        <p14:creationId xmlns:p14="http://schemas.microsoft.com/office/powerpoint/2010/main" val="2187200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26</a:t>
            </a:fld>
            <a:endParaRPr lang="en-US"/>
          </a:p>
        </p:txBody>
      </p:sp>
    </p:spTree>
    <p:extLst>
      <p:ext uri="{BB962C8B-B14F-4D97-AF65-F5344CB8AC3E}">
        <p14:creationId xmlns:p14="http://schemas.microsoft.com/office/powerpoint/2010/main" val="174826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program that has launched AI into the limelight.  </a:t>
            </a:r>
          </a:p>
          <a:p>
            <a:endParaRPr lang="en-US" dirty="0"/>
          </a:p>
          <a:p>
            <a:r>
              <a:rPr lang="en-US" dirty="0"/>
              <a:t>This is Version 3 and only has access to data up until 2021 and not direct access to the internet </a:t>
            </a:r>
          </a:p>
          <a:p>
            <a:endParaRPr lang="en-US" dirty="0"/>
          </a:p>
          <a:p>
            <a:r>
              <a:rPr lang="en-US" dirty="0"/>
              <a:t>Version 4 is currently in Beta and will have the capability to access the internet for current data</a:t>
            </a:r>
          </a:p>
          <a:p>
            <a:endParaRPr lang="en-US" dirty="0"/>
          </a:p>
          <a:p>
            <a:r>
              <a:rPr lang="en-US" dirty="0"/>
              <a:t>Google is developing its on version of Chat GPT called BARD  with apple working on developing its own as well</a:t>
            </a:r>
          </a:p>
          <a:p>
            <a:endParaRPr lang="en-US" dirty="0"/>
          </a:p>
          <a:p>
            <a:r>
              <a:rPr lang="en-US" dirty="0"/>
              <a:t>GPT-3 </a:t>
            </a:r>
            <a:r>
              <a:rPr lang="en-US" dirty="0">
                <a:effectLst/>
              </a:rPr>
              <a:t>Parameters175 billion Supported Only Text 1500-2000 Words</a:t>
            </a:r>
            <a:endParaRPr lang="en-US" dirty="0"/>
          </a:p>
          <a:p>
            <a:r>
              <a:rPr lang="en-US" dirty="0"/>
              <a:t>GPT-4</a:t>
            </a:r>
            <a:r>
              <a:rPr lang="en-US" dirty="0">
                <a:effectLst/>
              </a:rPr>
              <a:t>Parameters100 Trillion Supported </a:t>
            </a:r>
            <a:r>
              <a:rPr lang="en-US" dirty="0" err="1">
                <a:effectLst/>
              </a:rPr>
              <a:t>Te</a:t>
            </a:r>
            <a:r>
              <a:rPr lang="en-US" dirty="0">
                <a:effectLst/>
              </a:rPr>
              <a:t> x t and Image Words25,000 words</a:t>
            </a:r>
            <a:endParaRPr lang="en-US" dirty="0"/>
          </a:p>
        </p:txBody>
      </p:sp>
      <p:sp>
        <p:nvSpPr>
          <p:cNvPr id="4" name="Slide Number Placeholder 3"/>
          <p:cNvSpPr>
            <a:spLocks noGrp="1"/>
          </p:cNvSpPr>
          <p:nvPr>
            <p:ph type="sldNum" sz="quarter" idx="5"/>
          </p:nvPr>
        </p:nvSpPr>
        <p:spPr/>
        <p:txBody>
          <a:bodyPr/>
          <a:lstStyle/>
          <a:p>
            <a:fld id="{8ABA2456-B256-45B6-AC85-E72746CAA895}" type="slidenum">
              <a:rPr lang="en-US" smtClean="0"/>
              <a:t>27</a:t>
            </a:fld>
            <a:endParaRPr lang="en-US"/>
          </a:p>
        </p:txBody>
      </p:sp>
    </p:spTree>
    <p:extLst>
      <p:ext uri="{BB962C8B-B14F-4D97-AF65-F5344CB8AC3E}">
        <p14:creationId xmlns:p14="http://schemas.microsoft.com/office/powerpoint/2010/main" val="181905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video programs make it easy to create professional videos with out the expense of cameras, lighting , and audio and video editing programs.  Can save Money for small business on a budget</a:t>
            </a:r>
          </a:p>
        </p:txBody>
      </p:sp>
      <p:sp>
        <p:nvSpPr>
          <p:cNvPr id="4" name="Slide Number Placeholder 3"/>
          <p:cNvSpPr>
            <a:spLocks noGrp="1"/>
          </p:cNvSpPr>
          <p:nvPr>
            <p:ph type="sldNum" sz="quarter" idx="5"/>
          </p:nvPr>
        </p:nvSpPr>
        <p:spPr/>
        <p:txBody>
          <a:bodyPr/>
          <a:lstStyle/>
          <a:p>
            <a:fld id="{8ABA2456-B256-45B6-AC85-E72746CAA895}" type="slidenum">
              <a:rPr lang="en-US" smtClean="0"/>
              <a:t>28</a:t>
            </a:fld>
            <a:endParaRPr lang="en-US"/>
          </a:p>
        </p:txBody>
      </p:sp>
    </p:spTree>
    <p:extLst>
      <p:ext uri="{BB962C8B-B14F-4D97-AF65-F5344CB8AC3E}">
        <p14:creationId xmlns:p14="http://schemas.microsoft.com/office/powerpoint/2010/main" val="852029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have AI create a video presenter for your videos.  You can even customize the </a:t>
            </a:r>
            <a:r>
              <a:rPr lang="en-US" err="1"/>
              <a:t>avitar</a:t>
            </a:r>
            <a:r>
              <a:rPr lang="en-US"/>
              <a:t> by uploading pictures of you and you can enter your voice as well </a:t>
            </a:r>
          </a:p>
        </p:txBody>
      </p:sp>
      <p:sp>
        <p:nvSpPr>
          <p:cNvPr id="4" name="Slide Number Placeholder 3"/>
          <p:cNvSpPr>
            <a:spLocks noGrp="1"/>
          </p:cNvSpPr>
          <p:nvPr>
            <p:ph type="sldNum" sz="quarter" idx="5"/>
          </p:nvPr>
        </p:nvSpPr>
        <p:spPr/>
        <p:txBody>
          <a:bodyPr/>
          <a:lstStyle/>
          <a:p>
            <a:fld id="{8ABA2456-B256-45B6-AC85-E72746CAA895}" type="slidenum">
              <a:rPr lang="en-US" smtClean="0"/>
              <a:t>29</a:t>
            </a:fld>
            <a:endParaRPr lang="en-US"/>
          </a:p>
        </p:txBody>
      </p:sp>
    </p:spTree>
    <p:extLst>
      <p:ext uri="{BB962C8B-B14F-4D97-AF65-F5344CB8AC3E}">
        <p14:creationId xmlns:p14="http://schemas.microsoft.com/office/powerpoint/2010/main" val="228071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people think of Skynet and that machines will overthrow the world.</a:t>
            </a:r>
          </a:p>
        </p:txBody>
      </p:sp>
      <p:sp>
        <p:nvSpPr>
          <p:cNvPr id="4" name="Slide Number Placeholder 3"/>
          <p:cNvSpPr>
            <a:spLocks noGrp="1"/>
          </p:cNvSpPr>
          <p:nvPr>
            <p:ph type="sldNum" sz="quarter" idx="5"/>
          </p:nvPr>
        </p:nvSpPr>
        <p:spPr/>
        <p:txBody>
          <a:bodyPr/>
          <a:lstStyle/>
          <a:p>
            <a:fld id="{8ABA2456-B256-45B6-AC85-E72746CAA895}" type="slidenum">
              <a:rPr lang="en-US" smtClean="0"/>
              <a:t>3</a:t>
            </a:fld>
            <a:endParaRPr lang="en-US"/>
          </a:p>
        </p:txBody>
      </p:sp>
    </p:spTree>
    <p:extLst>
      <p:ext uri="{BB962C8B-B14F-4D97-AF65-F5344CB8AC3E}">
        <p14:creationId xmlns:p14="http://schemas.microsoft.com/office/powerpoint/2010/main" val="3654098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AI create your look by helping you generate a logo for your business.  Some simple data entry and your business name and it can come back with unique logo ideas you can chose from</a:t>
            </a:r>
          </a:p>
        </p:txBody>
      </p:sp>
      <p:sp>
        <p:nvSpPr>
          <p:cNvPr id="4" name="Slide Number Placeholder 3"/>
          <p:cNvSpPr>
            <a:spLocks noGrp="1"/>
          </p:cNvSpPr>
          <p:nvPr>
            <p:ph type="sldNum" sz="quarter" idx="5"/>
          </p:nvPr>
        </p:nvSpPr>
        <p:spPr/>
        <p:txBody>
          <a:bodyPr/>
          <a:lstStyle/>
          <a:p>
            <a:fld id="{8ABA2456-B256-45B6-AC85-E72746CAA895}" type="slidenum">
              <a:rPr lang="en-US" smtClean="0"/>
              <a:t>30</a:t>
            </a:fld>
            <a:endParaRPr lang="en-US"/>
          </a:p>
        </p:txBody>
      </p:sp>
    </p:spTree>
    <p:extLst>
      <p:ext uri="{BB962C8B-B14F-4D97-AF65-F5344CB8AC3E}">
        <p14:creationId xmlns:p14="http://schemas.microsoft.com/office/powerpoint/2010/main" val="1645595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Simply add a script and AI can create a video with </a:t>
            </a:r>
            <a:r>
              <a:rPr lang="en-US" err="1"/>
              <a:t>sceens</a:t>
            </a:r>
            <a:r>
              <a:rPr lang="en-US"/>
              <a:t> and voice over with background music in no time</a:t>
            </a:r>
          </a:p>
          <a:p>
            <a:endParaRPr lang="en-US"/>
          </a:p>
          <a:p>
            <a:r>
              <a:rPr lang="en-US"/>
              <a:t>This video comes from a blog post that is currently posted on our website.  All that was done was cut and pasted the article in the text box and the AI program created the video that is above</a:t>
            </a:r>
          </a:p>
          <a:p>
            <a:endParaRPr lang="en-US"/>
          </a:p>
          <a:p>
            <a:r>
              <a:rPr lang="en-US"/>
              <a:t>This would be good used as a tutorial or onboarding (orientation)videos</a:t>
            </a:r>
          </a:p>
        </p:txBody>
      </p:sp>
      <p:sp>
        <p:nvSpPr>
          <p:cNvPr id="4" name="Slide Number Placeholder 3"/>
          <p:cNvSpPr>
            <a:spLocks noGrp="1"/>
          </p:cNvSpPr>
          <p:nvPr>
            <p:ph type="sldNum" sz="quarter" idx="5"/>
          </p:nvPr>
        </p:nvSpPr>
        <p:spPr/>
        <p:txBody>
          <a:bodyPr/>
          <a:lstStyle/>
          <a:p>
            <a:fld id="{8ABA2456-B256-45B6-AC85-E72746CAA895}" type="slidenum">
              <a:rPr lang="en-US" smtClean="0"/>
              <a:t>31</a:t>
            </a:fld>
            <a:endParaRPr lang="en-US"/>
          </a:p>
        </p:txBody>
      </p:sp>
    </p:spTree>
    <p:extLst>
      <p:ext uri="{BB962C8B-B14F-4D97-AF65-F5344CB8AC3E}">
        <p14:creationId xmlns:p14="http://schemas.microsoft.com/office/powerpoint/2010/main" val="3602879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Completely unique pictures created by AI with some text prompts entered by you</a:t>
            </a:r>
          </a:p>
        </p:txBody>
      </p:sp>
      <p:sp>
        <p:nvSpPr>
          <p:cNvPr id="4" name="Slide Number Placeholder 3"/>
          <p:cNvSpPr>
            <a:spLocks noGrp="1"/>
          </p:cNvSpPr>
          <p:nvPr>
            <p:ph type="sldNum" sz="quarter" idx="5"/>
          </p:nvPr>
        </p:nvSpPr>
        <p:spPr/>
        <p:txBody>
          <a:bodyPr/>
          <a:lstStyle/>
          <a:p>
            <a:fld id="{8ABA2456-B256-45B6-AC85-E72746CAA895}" type="slidenum">
              <a:rPr lang="en-US" smtClean="0"/>
              <a:t>32</a:t>
            </a:fld>
            <a:endParaRPr lang="en-US"/>
          </a:p>
        </p:txBody>
      </p:sp>
    </p:spTree>
    <p:extLst>
      <p:ext uri="{BB962C8B-B14F-4D97-AF65-F5344CB8AC3E}">
        <p14:creationId xmlns:p14="http://schemas.microsoft.com/office/powerpoint/2010/main" val="1996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Google and Apple are working on their own programs to rival Copilot</a:t>
            </a:r>
          </a:p>
        </p:txBody>
      </p:sp>
      <p:sp>
        <p:nvSpPr>
          <p:cNvPr id="4" name="Slide Number Placeholder 3"/>
          <p:cNvSpPr>
            <a:spLocks noGrp="1"/>
          </p:cNvSpPr>
          <p:nvPr>
            <p:ph type="sldNum" sz="quarter" idx="5"/>
          </p:nvPr>
        </p:nvSpPr>
        <p:spPr/>
        <p:txBody>
          <a:bodyPr/>
          <a:lstStyle/>
          <a:p>
            <a:fld id="{8ABA2456-B256-45B6-AC85-E72746CAA895}" type="slidenum">
              <a:rPr lang="en-US" smtClean="0"/>
              <a:t>33</a:t>
            </a:fld>
            <a:endParaRPr lang="en-US"/>
          </a:p>
        </p:txBody>
      </p:sp>
    </p:spTree>
    <p:extLst>
      <p:ext uri="{BB962C8B-B14F-4D97-AF65-F5344CB8AC3E}">
        <p14:creationId xmlns:p14="http://schemas.microsoft.com/office/powerpoint/2010/main" val="396637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34</a:t>
            </a:fld>
            <a:endParaRPr lang="en-US"/>
          </a:p>
        </p:txBody>
      </p:sp>
    </p:spTree>
    <p:extLst>
      <p:ext uri="{BB962C8B-B14F-4D97-AF65-F5344CB8AC3E}">
        <p14:creationId xmlns:p14="http://schemas.microsoft.com/office/powerpoint/2010/main" val="585015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94759-3229-443D-9F5D-BB479FEF3FE2}" type="slidenum">
              <a:rPr lang="en-US" smtClean="0"/>
              <a:t>35</a:t>
            </a:fld>
            <a:endParaRPr lang="en-US"/>
          </a:p>
        </p:txBody>
      </p:sp>
    </p:spTree>
    <p:extLst>
      <p:ext uri="{BB962C8B-B14F-4D97-AF65-F5344CB8AC3E}">
        <p14:creationId xmlns:p14="http://schemas.microsoft.com/office/powerpoint/2010/main" val="373208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3" indent="-291173">
              <a:lnSpc>
                <a:spcPct val="107000"/>
              </a:lnSpc>
              <a:spcAft>
                <a:spcPts val="815"/>
              </a:spcAft>
              <a:buFontTx/>
              <a:buChar char="-"/>
            </a:pPr>
            <a:r>
              <a:rPr lang="en-US" sz="1800" dirty="0">
                <a:latin typeface="Calibri" panose="020F0502020204030204" pitchFamily="34" charset="0"/>
                <a:ea typeface="Calibri" panose="020F0502020204030204" pitchFamily="34" charset="0"/>
                <a:cs typeface="Times New Roman" panose="02020603050405020304" pitchFamily="18" charset="0"/>
              </a:rPr>
              <a:t>Simple Explanation:   </a:t>
            </a:r>
            <a:r>
              <a:rPr lang="en-US" sz="1800" dirty="0"/>
              <a:t>AI is when you make a computer like a little brain. You help it to learn by giving it a lot of words and pictures and numbers. If the computer hears you answer a lot of questions, later on it can quickly answer your questions.</a:t>
            </a:r>
          </a:p>
          <a:p>
            <a:pPr marL="291173" indent="-291173">
              <a:lnSpc>
                <a:spcPct val="107000"/>
              </a:lnSpc>
              <a:spcAft>
                <a:spcPts val="815"/>
              </a:spcAft>
              <a:buFontTx/>
              <a:buChar char="-"/>
            </a:pPr>
            <a:r>
              <a:rPr lang="en-US" sz="1000" dirty="0">
                <a:ea typeface="Calibri" panose="020F0502020204030204" pitchFamily="34" charset="0"/>
                <a:cs typeface="Times New Roman" panose="02020603050405020304" pitchFamily="18" charset="0"/>
              </a:rPr>
              <a:t>4 types of AI:</a:t>
            </a:r>
          </a:p>
          <a:p>
            <a:pPr>
              <a:lnSpc>
                <a:spcPct val="107000"/>
              </a:lnSpc>
              <a:spcAft>
                <a:spcPts val="815"/>
              </a:spcAft>
            </a:pPr>
            <a:r>
              <a:rPr lang="en-US" sz="1000" dirty="0">
                <a:ea typeface="Calibri" panose="020F0502020204030204" pitchFamily="34" charset="0"/>
                <a:cs typeface="Times New Roman" panose="02020603050405020304" pitchFamily="18" charset="0"/>
              </a:rPr>
              <a:t>	Reactive-Task specific, no memory (Netflix Rec)</a:t>
            </a:r>
          </a:p>
          <a:p>
            <a:pPr>
              <a:lnSpc>
                <a:spcPct val="107000"/>
              </a:lnSpc>
              <a:spcAft>
                <a:spcPts val="815"/>
              </a:spcAft>
            </a:pPr>
            <a:r>
              <a:rPr lang="en-US" sz="1000" dirty="0">
                <a:ea typeface="Calibri" panose="020F0502020204030204" pitchFamily="34" charset="0"/>
                <a:cs typeface="Times New Roman" panose="02020603050405020304" pitchFamily="18" charset="0"/>
              </a:rPr>
              <a:t>	Limited Memory-Smarter as it receives data (Smart Cars)</a:t>
            </a:r>
          </a:p>
          <a:p>
            <a:pPr>
              <a:lnSpc>
                <a:spcPct val="107000"/>
              </a:lnSpc>
              <a:spcAft>
                <a:spcPts val="815"/>
              </a:spcAft>
            </a:pPr>
            <a:r>
              <a:rPr lang="en-US" sz="1000" dirty="0">
                <a:ea typeface="Calibri" panose="020F0502020204030204" pitchFamily="34" charset="0"/>
                <a:cs typeface="Times New Roman" panose="02020603050405020304" pitchFamily="18" charset="0"/>
              </a:rPr>
              <a:t>	Theory of Mind-Understanding of other entities thoughts and emotions</a:t>
            </a:r>
          </a:p>
          <a:p>
            <a:pPr>
              <a:lnSpc>
                <a:spcPct val="107000"/>
              </a:lnSpc>
              <a:spcAft>
                <a:spcPts val="815"/>
              </a:spcAft>
            </a:pPr>
            <a:r>
              <a:rPr lang="en-US" sz="1000" dirty="0">
                <a:ea typeface="Calibri" panose="020F0502020204030204" pitchFamily="34" charset="0"/>
                <a:cs typeface="Times New Roman" panose="02020603050405020304" pitchFamily="18" charset="0"/>
              </a:rPr>
              <a:t>	Self Awareness-Understanding of their own existence (I’m hungry to I know I am 	hungry and I want to eat pie since it is my favorite)</a:t>
            </a:r>
          </a:p>
          <a:p>
            <a:endParaRPr lang="en-US" dirty="0"/>
          </a:p>
        </p:txBody>
      </p:sp>
      <p:sp>
        <p:nvSpPr>
          <p:cNvPr id="4" name="Slide Number Placeholder 3"/>
          <p:cNvSpPr>
            <a:spLocks noGrp="1"/>
          </p:cNvSpPr>
          <p:nvPr>
            <p:ph type="sldNum" sz="quarter" idx="5"/>
          </p:nvPr>
        </p:nvSpPr>
        <p:spPr/>
        <p:txBody>
          <a:bodyPr/>
          <a:lstStyle/>
          <a:p>
            <a:fld id="{8ABA2456-B256-45B6-AC85-E72746CAA895}" type="slidenum">
              <a:rPr lang="en-US" smtClean="0"/>
              <a:t>4</a:t>
            </a:fld>
            <a:endParaRPr lang="en-US"/>
          </a:p>
        </p:txBody>
      </p:sp>
    </p:spTree>
    <p:extLst>
      <p:ext uri="{BB962C8B-B14F-4D97-AF65-F5344CB8AC3E}">
        <p14:creationId xmlns:p14="http://schemas.microsoft.com/office/powerpoint/2010/main" val="3805459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5</a:t>
            </a:fld>
            <a:endParaRPr lang="en-US"/>
          </a:p>
        </p:txBody>
      </p:sp>
    </p:spTree>
    <p:extLst>
      <p:ext uri="{BB962C8B-B14F-4D97-AF65-F5344CB8AC3E}">
        <p14:creationId xmlns:p14="http://schemas.microsoft.com/office/powerpoint/2010/main" val="310812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6</a:t>
            </a:fld>
            <a:endParaRPr lang="en-US"/>
          </a:p>
        </p:txBody>
      </p:sp>
    </p:spTree>
    <p:extLst>
      <p:ext uri="{BB962C8B-B14F-4D97-AF65-F5344CB8AC3E}">
        <p14:creationId xmlns:p14="http://schemas.microsoft.com/office/powerpoint/2010/main" val="68203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AI can automate repetitive tasks, freeing up time for employees to focus on more strategic work.</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AI can analyze data and provide insights that can help businesses streamline their operations.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AI can also help businesses optimize their workflows, reducing waste and improving overall efficiency.</a:t>
            </a:r>
          </a:p>
          <a:p>
            <a:endParaRPr lang="en-US" dirty="0"/>
          </a:p>
        </p:txBody>
      </p:sp>
      <p:sp>
        <p:nvSpPr>
          <p:cNvPr id="4" name="Slide Number Placeholder 3"/>
          <p:cNvSpPr>
            <a:spLocks noGrp="1"/>
          </p:cNvSpPr>
          <p:nvPr>
            <p:ph type="sldNum" sz="quarter" idx="5"/>
          </p:nvPr>
        </p:nvSpPr>
        <p:spPr/>
        <p:txBody>
          <a:bodyPr/>
          <a:lstStyle/>
          <a:p>
            <a:fld id="{8ABA2456-B256-45B6-AC85-E72746CAA895}" type="slidenum">
              <a:rPr lang="en-US" smtClean="0"/>
              <a:t>7</a:t>
            </a:fld>
            <a:endParaRPr lang="en-US"/>
          </a:p>
        </p:txBody>
      </p:sp>
    </p:spTree>
    <p:extLst>
      <p:ext uri="{BB962C8B-B14F-4D97-AF65-F5344CB8AC3E}">
        <p14:creationId xmlns:p14="http://schemas.microsoft.com/office/powerpoint/2010/main" val="161029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A2456-B256-45B6-AC85-E72746CAA895}" type="slidenum">
              <a:rPr lang="en-US" smtClean="0"/>
              <a:t>8</a:t>
            </a:fld>
            <a:endParaRPr lang="en-US"/>
          </a:p>
        </p:txBody>
      </p:sp>
    </p:spTree>
    <p:extLst>
      <p:ext uri="{BB962C8B-B14F-4D97-AF65-F5344CB8AC3E}">
        <p14:creationId xmlns:p14="http://schemas.microsoft.com/office/powerpoint/2010/main" val="18329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Examples  You have a small business that relies on scheduling.  AI can see everything on you calendar and send you reminders about important dates and can help your customers with scheduling and reminders for their appointment</a:t>
            </a:r>
          </a:p>
          <a:p>
            <a:endParaRPr lang="en-US"/>
          </a:p>
          <a:p>
            <a:r>
              <a:rPr lang="en-US"/>
              <a:t>Your business has a lot of email correspondence and it is hard to keep track.  AI can scan you incoming email and prioritize the important ones and can help remind you to follow up with emails that have gone unread</a:t>
            </a:r>
          </a:p>
          <a:p>
            <a:endParaRPr lang="en-US"/>
          </a:p>
          <a:p>
            <a:r>
              <a:rPr lang="en-US"/>
              <a:t>Having a hard time creating content for your social media.  AI can help you create the content and can help you track who is your core audience so you can pinpoint your message</a:t>
            </a:r>
          </a:p>
          <a:p>
            <a:endParaRPr lang="en-US"/>
          </a:p>
          <a:p>
            <a:r>
              <a:rPr lang="en-US"/>
              <a:t>Voice assistance that you use everyday can help you with automation of tasks with AI speech recognition.  </a:t>
            </a:r>
          </a:p>
        </p:txBody>
      </p:sp>
      <p:sp>
        <p:nvSpPr>
          <p:cNvPr id="4" name="Slide Number Placeholder 3"/>
          <p:cNvSpPr>
            <a:spLocks noGrp="1"/>
          </p:cNvSpPr>
          <p:nvPr>
            <p:ph type="sldNum" sz="quarter" idx="5"/>
          </p:nvPr>
        </p:nvSpPr>
        <p:spPr/>
        <p:txBody>
          <a:bodyPr/>
          <a:lstStyle/>
          <a:p>
            <a:fld id="{8ABA2456-B256-45B6-AC85-E72746CAA895}" type="slidenum">
              <a:rPr lang="en-US" smtClean="0"/>
              <a:t>9</a:t>
            </a:fld>
            <a:endParaRPr lang="en-US"/>
          </a:p>
        </p:txBody>
      </p:sp>
    </p:spTree>
    <p:extLst>
      <p:ext uri="{BB962C8B-B14F-4D97-AF65-F5344CB8AC3E}">
        <p14:creationId xmlns:p14="http://schemas.microsoft.com/office/powerpoint/2010/main" val="58982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B6BA-921F-0EAF-6819-E241DBBE14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BB080-9E2A-8F13-6B61-FDFD816CB5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C553A5-259A-8D64-67B9-E47E765BF4C1}"/>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D7FE0944-66B4-D595-E4D7-3D5F37A22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316B3-975A-A8C5-160D-0BC6897223AC}"/>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2135619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5F5F-701F-E4B5-AA3A-D438FBC25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E3E35-92A1-525B-3B29-58B5AF906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49696-4D1A-F8B0-572C-CC684A90990C}"/>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F692DC9E-6D76-0B0F-E52F-390E09559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D330C-83EB-C88F-2418-84751A36F245}"/>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24550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051B5-9773-31D0-F88B-C8BD09813A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AB5B95-604C-E82B-3924-13194ED395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AF450-A712-F11A-2E3F-F43FDE10454F}"/>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4726C29F-FD33-CB16-F26F-9B1C30CA8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9B615-0347-36B9-F327-9C04A3AA1625}"/>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1604756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elcome Screen 1 Speaker">
    <p:bg>
      <p:bgPr>
        <a:solidFill>
          <a:schemeClr val="bg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3856038" y="2457450"/>
            <a:ext cx="7612521" cy="362868"/>
          </a:xfrm>
        </p:spPr>
        <p:txBody>
          <a:bodyPr lIns="0" tIns="0" rIns="0" bIns="0" anchor="ctr" anchorCtr="0">
            <a:noAutofit/>
          </a:bodyPr>
          <a:lstStyle>
            <a:lvl1pPr marL="0" indent="0">
              <a:lnSpc>
                <a:spcPct val="70000"/>
              </a:lnSpc>
              <a:spcBef>
                <a:spcPts val="0"/>
              </a:spcBef>
              <a:buNone/>
              <a:defRPr lang="en-US" sz="1800" b="1" kern="1200" dirty="0">
                <a:solidFill>
                  <a:srgbClr val="000000">
                    <a:lumMod val="65000"/>
                    <a:lumOff val="35000"/>
                  </a:srgbClr>
                </a:solidFill>
                <a:latin typeface="+mn-lt"/>
                <a:ea typeface="+mn-ea"/>
                <a:cs typeface="+mn-cs"/>
              </a:defRPr>
            </a:lvl1pPr>
          </a:lstStyle>
          <a:p>
            <a:pPr lvl="0"/>
            <a:r>
              <a:rPr lang="en-US"/>
              <a:t>Speaker Name</a:t>
            </a:r>
          </a:p>
        </p:txBody>
      </p:sp>
      <p:sp>
        <p:nvSpPr>
          <p:cNvPr id="41" name="Text Placeholder 6"/>
          <p:cNvSpPr>
            <a:spLocks noGrp="1"/>
          </p:cNvSpPr>
          <p:nvPr>
            <p:ph type="body" sz="quarter" idx="16" hasCustomPrompt="1"/>
          </p:nvPr>
        </p:nvSpPr>
        <p:spPr>
          <a:xfrm>
            <a:off x="3856038" y="2875403"/>
            <a:ext cx="7612521" cy="440674"/>
          </a:xfrm>
        </p:spPr>
        <p:txBody>
          <a:bodyPr lIns="0" tIns="0" rIns="0" bIns="0" anchor="t" anchorCtr="0">
            <a:noAutofit/>
          </a:bodyPr>
          <a:lstStyle>
            <a:lvl1pPr marL="0" indent="0">
              <a:lnSpc>
                <a:spcPct val="70000"/>
              </a:lnSpc>
              <a:spcBef>
                <a:spcPts val="0"/>
              </a:spcBef>
              <a:buNone/>
              <a:defRPr lang="en-US" sz="1800" kern="1200" dirty="0">
                <a:solidFill>
                  <a:srgbClr val="FFFFFF">
                    <a:lumMod val="50000"/>
                  </a:srgbClr>
                </a:solidFill>
                <a:latin typeface="+mn-lt"/>
                <a:ea typeface="+mn-ea"/>
                <a:cs typeface="+mn-cs"/>
              </a:defRPr>
            </a:lvl1pPr>
          </a:lstStyle>
          <a:p>
            <a:pPr lvl="0"/>
            <a:r>
              <a:rPr lang="en-US"/>
              <a:t>Speaker Title</a:t>
            </a:r>
          </a:p>
        </p:txBody>
      </p:sp>
      <p:sp>
        <p:nvSpPr>
          <p:cNvPr id="42" name="Text Placeholder 6"/>
          <p:cNvSpPr>
            <a:spLocks noGrp="1"/>
          </p:cNvSpPr>
          <p:nvPr>
            <p:ph type="body" sz="quarter" idx="17" hasCustomPrompt="1"/>
          </p:nvPr>
        </p:nvSpPr>
        <p:spPr>
          <a:xfrm>
            <a:off x="3856038" y="3371162"/>
            <a:ext cx="7612521" cy="363557"/>
          </a:xfrm>
        </p:spPr>
        <p:txBody>
          <a:bodyPr lIns="0" tIns="0" rIns="0" bIns="0" anchor="ctr" anchorCtr="0">
            <a:noAutofit/>
          </a:bodyPr>
          <a:lstStyle>
            <a:lvl1pPr marL="0" indent="0">
              <a:lnSpc>
                <a:spcPct val="70000"/>
              </a:lnSpc>
              <a:spcBef>
                <a:spcPts val="0"/>
              </a:spcBef>
              <a:buNone/>
              <a:defRPr lang="en-US" sz="1800" kern="1200" dirty="0">
                <a:solidFill>
                  <a:srgbClr val="FFFFFF">
                    <a:lumMod val="50000"/>
                  </a:srgbClr>
                </a:solidFill>
                <a:latin typeface="+mn-lt"/>
                <a:ea typeface="+mn-ea"/>
                <a:cs typeface="+mn-cs"/>
              </a:defRPr>
            </a:lvl1pPr>
          </a:lstStyle>
          <a:p>
            <a:pPr lvl="0"/>
            <a:r>
              <a:rPr lang="en-US"/>
              <a:t>Speaker contact info</a:t>
            </a:r>
          </a:p>
        </p:txBody>
      </p:sp>
      <p:sp>
        <p:nvSpPr>
          <p:cNvPr id="4" name="Picture Placeholder 3"/>
          <p:cNvSpPr>
            <a:spLocks noGrp="1"/>
          </p:cNvSpPr>
          <p:nvPr>
            <p:ph type="pic" sz="quarter" idx="13" hasCustomPrompt="1"/>
          </p:nvPr>
        </p:nvSpPr>
        <p:spPr>
          <a:xfrm>
            <a:off x="2533649" y="2478090"/>
            <a:ext cx="1212851" cy="1235075"/>
          </a:xfrm>
        </p:spPr>
        <p:txBody>
          <a:bodyPr>
            <a:normAutofit/>
          </a:bodyPr>
          <a:lstStyle>
            <a:lvl1pPr marL="0" indent="0">
              <a:buNone/>
              <a:defRPr sz="1800"/>
            </a:lvl1pPr>
          </a:lstStyle>
          <a:p>
            <a:r>
              <a:rPr lang="en-US"/>
              <a:t>Speaker Picture</a:t>
            </a: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37433"/>
          <a:stretch/>
        </p:blipFill>
        <p:spPr>
          <a:xfrm>
            <a:off x="953561" y="4834926"/>
            <a:ext cx="10200148" cy="1248828"/>
          </a:xfrm>
          <a:prstGeom prst="rect">
            <a:avLst/>
          </a:prstGeom>
        </p:spPr>
      </p:pic>
      <p:sp>
        <p:nvSpPr>
          <p:cNvPr id="2" name="Title 1"/>
          <p:cNvSpPr>
            <a:spLocks noGrp="1"/>
          </p:cNvSpPr>
          <p:nvPr>
            <p:ph type="title" hasCustomPrompt="1"/>
          </p:nvPr>
        </p:nvSpPr>
        <p:spPr>
          <a:xfrm>
            <a:off x="2473153" y="762000"/>
            <a:ext cx="9452148" cy="1442720"/>
          </a:xfrm>
        </p:spPr>
        <p:txBody>
          <a:bodyPr anchor="b" anchorCtr="0">
            <a:normAutofit/>
          </a:bodyPr>
          <a:lstStyle>
            <a:lvl1pPr>
              <a:defRPr lang="en-US" sz="4950" b="0" kern="1200" spc="-45" baseline="0" dirty="0" smtClean="0">
                <a:solidFill>
                  <a:schemeClr val="bg2"/>
                </a:solidFill>
                <a:latin typeface="+mn-lt"/>
                <a:ea typeface="+mn-ea"/>
                <a:cs typeface="+mn-cs"/>
              </a:defRPr>
            </a:lvl1pPr>
          </a:lstStyle>
          <a:p>
            <a:r>
              <a:rPr lang="en-US"/>
              <a:t>Welcome or Thank you text</a:t>
            </a:r>
          </a:p>
        </p:txBody>
      </p:sp>
      <p:sp>
        <p:nvSpPr>
          <p:cNvPr id="9" name="Text Placeholder 8"/>
          <p:cNvSpPr>
            <a:spLocks noGrp="1"/>
          </p:cNvSpPr>
          <p:nvPr>
            <p:ph type="body" sz="quarter" idx="12"/>
          </p:nvPr>
        </p:nvSpPr>
        <p:spPr>
          <a:xfrm>
            <a:off x="2483650" y="4013202"/>
            <a:ext cx="8936191" cy="1164329"/>
          </a:xfrm>
        </p:spPr>
        <p:txBody>
          <a:bodyPr anchor="t" anchorCtr="0">
            <a:normAutofit/>
          </a:bodyPr>
          <a:lstStyle>
            <a:lvl1pPr marL="0" indent="0">
              <a:buNone/>
              <a:defRPr lang="en-US" sz="2100" kern="1200" dirty="0" smtClean="0">
                <a:solidFill>
                  <a:schemeClr val="tx1">
                    <a:lumMod val="65000"/>
                    <a:lumOff val="35000"/>
                  </a:schemeClr>
                </a:solidFill>
                <a:latin typeface="+mn-lt"/>
                <a:ea typeface="+mn-ea"/>
                <a:cs typeface="+mn-cs"/>
              </a:defRPr>
            </a:lvl1pPr>
          </a:lstStyle>
          <a:p>
            <a:pPr lvl="0"/>
            <a:r>
              <a:rPr lang="en-US"/>
              <a:t>Click to edit Master text styles</a:t>
            </a:r>
          </a:p>
        </p:txBody>
      </p:sp>
      <p:sp>
        <p:nvSpPr>
          <p:cNvPr id="18" name="Rectangle 17"/>
          <p:cNvSpPr/>
          <p:nvPr userDrawn="1"/>
        </p:nvSpPr>
        <p:spPr>
          <a:xfrm flipH="1">
            <a:off x="2104005" y="0"/>
            <a:ext cx="6693651" cy="497150"/>
          </a:xfrm>
          <a:prstGeom prst="rect">
            <a:avLst/>
          </a:prstGeom>
          <a:gradFill flip="none" rotWithShape="1">
            <a:gsLst>
              <a:gs pos="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endParaRPr>
          </a:p>
        </p:txBody>
      </p:sp>
      <p:sp>
        <p:nvSpPr>
          <p:cNvPr id="20" name="TextBox 19"/>
          <p:cNvSpPr txBox="1"/>
          <p:nvPr userDrawn="1"/>
        </p:nvSpPr>
        <p:spPr>
          <a:xfrm>
            <a:off x="10303518" y="6538651"/>
            <a:ext cx="1700381" cy="138499"/>
          </a:xfrm>
          <a:prstGeom prst="rect">
            <a:avLst/>
          </a:prstGeom>
          <a:noFill/>
        </p:spPr>
        <p:txBody>
          <a:bodyPr wrap="square" lIns="0" tIns="0" rIns="0" bIns="0" rtlCol="0" anchor="ctr" anchorCtr="0">
            <a:spAutoFit/>
          </a:bodyPr>
          <a:lstStyle/>
          <a:p>
            <a:pPr algn="ctr" defTabSz="342900">
              <a:defRPr/>
            </a:pPr>
            <a:r>
              <a:rPr lang="en-US" sz="900">
                <a:solidFill>
                  <a:srgbClr val="FFFFFF">
                    <a:lumMod val="50000"/>
                  </a:srgbClr>
                </a:solidFill>
              </a:rPr>
              <a:t>© Constant Contact 2015</a:t>
            </a:r>
          </a:p>
        </p:txBody>
      </p:sp>
    </p:spTree>
    <p:extLst>
      <p:ext uri="{BB962C8B-B14F-4D97-AF65-F5344CB8AC3E}">
        <p14:creationId xmlns:p14="http://schemas.microsoft.com/office/powerpoint/2010/main" val="39509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1C81-9136-1422-1C43-59FE92C61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C0F09-7097-161E-D164-9D5EFD4B6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5CEED-60D7-10AE-B7DD-6358244F421E}"/>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EE8AEAEA-2380-1D49-1EE6-405440803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5D1DD-2451-F2D2-B970-7100A37E0FBE}"/>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114732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82DA6-AA2C-E03A-1E35-AD88E821B4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CB351E-3BDF-484C-D09F-335C790B3C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569FE-8BD6-CE36-DCB3-A62F0FAF442B}"/>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A11A8B6D-9E7E-DE7B-F52C-F76C11EE4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0D0BF-BE1E-A4B9-8002-C8F61ACD3CA8}"/>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175437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40BC-DD1E-F325-546B-E1209B4A7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BA2202-8725-EA57-1066-CCDCD6B139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AA972F-43E5-4A8A-0990-87E349010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CF494D-2BF1-0014-88B8-854159425B5E}"/>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6" name="Footer Placeholder 5">
            <a:extLst>
              <a:ext uri="{FF2B5EF4-FFF2-40B4-BE49-F238E27FC236}">
                <a16:creationId xmlns:a16="http://schemas.microsoft.com/office/drawing/2014/main" id="{E9C4DD09-D65F-218B-231C-6A86CADC8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D1838-77DD-6865-5803-BBA43F65A6E0}"/>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218795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0B85-F24B-1EAA-4BA3-818A68F0C4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4F86D-39F2-A281-F8A8-1686086B93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9B9B9-6BE8-8BEA-BD7D-7EEE495AC5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1BAF0-B839-C30F-3F2D-73FAC0572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24909-A323-865E-FB25-70F1FB53D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872C5F-1C0D-4770-CFEA-5D413906B3A1}"/>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8" name="Footer Placeholder 7">
            <a:extLst>
              <a:ext uri="{FF2B5EF4-FFF2-40B4-BE49-F238E27FC236}">
                <a16:creationId xmlns:a16="http://schemas.microsoft.com/office/drawing/2014/main" id="{7216BA66-308B-83DB-1F70-0EFCE9C9B2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A60779-9C1D-96FF-EAB1-331A5DC45A19}"/>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333464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8995-A1B7-E45E-3FE5-86D77F758C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01A92A-8AFC-4B62-A55B-0A27F023EF15}"/>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4" name="Footer Placeholder 3">
            <a:extLst>
              <a:ext uri="{FF2B5EF4-FFF2-40B4-BE49-F238E27FC236}">
                <a16:creationId xmlns:a16="http://schemas.microsoft.com/office/drawing/2014/main" id="{48905FAC-48CB-3786-4F49-B5F0B41AA9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E91BC-A7D5-571F-E7AC-C9D9672A4F5E}"/>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3304164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B22C3B-3C92-45B8-9BFC-A2A6E41E69C2}"/>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3" name="Footer Placeholder 2">
            <a:extLst>
              <a:ext uri="{FF2B5EF4-FFF2-40B4-BE49-F238E27FC236}">
                <a16:creationId xmlns:a16="http://schemas.microsoft.com/office/drawing/2014/main" id="{D5C54B57-1484-63C9-DF0C-5A789906DF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807AE-D6B5-E4BB-CFC1-080D7B7331FF}"/>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219724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6097-D555-52FD-6193-6D20C4DB1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ADD929-A905-E382-0B14-C9EACF4D0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4C88D-05B2-0542-071F-B3956D736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9EBBD9-685C-25BF-AEB5-C819C2FAFF6B}"/>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6" name="Footer Placeholder 5">
            <a:extLst>
              <a:ext uri="{FF2B5EF4-FFF2-40B4-BE49-F238E27FC236}">
                <a16:creationId xmlns:a16="http://schemas.microsoft.com/office/drawing/2014/main" id="{083D769E-084E-465A-0D25-083A27EBE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563F3-73A0-C5FB-6B06-64566FA5E88F}"/>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3496944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D1EED-C847-22E1-61FE-A7D7D78D3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3B5ED-A48D-6E30-2E98-8A21F5CC2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158CDB-670E-7F6F-5AFB-1AA3284AB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5C918-2E26-3B03-F73A-C64F111C782C}"/>
              </a:ext>
            </a:extLst>
          </p:cNvPr>
          <p:cNvSpPr>
            <a:spLocks noGrp="1"/>
          </p:cNvSpPr>
          <p:nvPr>
            <p:ph type="dt" sz="half" idx="10"/>
          </p:nvPr>
        </p:nvSpPr>
        <p:spPr/>
        <p:txBody>
          <a:bodyPr/>
          <a:lstStyle/>
          <a:p>
            <a:fld id="{B36B48A3-1D11-4E7F-82F2-0E3410155C86}" type="datetimeFigureOut">
              <a:rPr lang="en-US" smtClean="0"/>
              <a:t>5/8/2023</a:t>
            </a:fld>
            <a:endParaRPr lang="en-US"/>
          </a:p>
        </p:txBody>
      </p:sp>
      <p:sp>
        <p:nvSpPr>
          <p:cNvPr id="6" name="Footer Placeholder 5">
            <a:extLst>
              <a:ext uri="{FF2B5EF4-FFF2-40B4-BE49-F238E27FC236}">
                <a16:creationId xmlns:a16="http://schemas.microsoft.com/office/drawing/2014/main" id="{FE14CE31-5D6C-E809-DF2A-A2AFEE943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325BA-0D11-224C-9AEA-99BE48104B9F}"/>
              </a:ext>
            </a:extLst>
          </p:cNvPr>
          <p:cNvSpPr>
            <a:spLocks noGrp="1"/>
          </p:cNvSpPr>
          <p:nvPr>
            <p:ph type="sldNum" sz="quarter" idx="12"/>
          </p:nvPr>
        </p:nvSpPr>
        <p:spPr/>
        <p:txBody>
          <a:bodyPr/>
          <a:lstStyle/>
          <a:p>
            <a:fld id="{63CBBCE7-E594-4474-B5D5-4114B23EECC6}" type="slidenum">
              <a:rPr lang="en-US" smtClean="0"/>
              <a:t>‹#›</a:t>
            </a:fld>
            <a:endParaRPr lang="en-US"/>
          </a:p>
        </p:txBody>
      </p:sp>
    </p:spTree>
    <p:extLst>
      <p:ext uri="{BB962C8B-B14F-4D97-AF65-F5344CB8AC3E}">
        <p14:creationId xmlns:p14="http://schemas.microsoft.com/office/powerpoint/2010/main" val="241090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0B0FCF-38E1-8916-5DC0-704E250F8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8E7A87-5AA3-1C76-23AA-4E955FC13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8A0A0-D63B-57ED-7309-BDA06172A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B48A3-1D11-4E7F-82F2-0E3410155C86}" type="datetimeFigureOut">
              <a:rPr lang="en-US" smtClean="0"/>
              <a:t>5/8/2023</a:t>
            </a:fld>
            <a:endParaRPr lang="en-US"/>
          </a:p>
        </p:txBody>
      </p:sp>
      <p:sp>
        <p:nvSpPr>
          <p:cNvPr id="5" name="Footer Placeholder 4">
            <a:extLst>
              <a:ext uri="{FF2B5EF4-FFF2-40B4-BE49-F238E27FC236}">
                <a16:creationId xmlns:a16="http://schemas.microsoft.com/office/drawing/2014/main" id="{61DD3A6C-5308-4A52-BFC3-6B4D27004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6228B-93A8-0F2F-CD00-AE64291A0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BBCE7-E594-4474-B5D5-4114B23EECC6}" type="slidenum">
              <a:rPr lang="en-US" smtClean="0"/>
              <a:t>‹#›</a:t>
            </a:fld>
            <a:endParaRPr lang="en-US"/>
          </a:p>
        </p:txBody>
      </p:sp>
    </p:spTree>
    <p:extLst>
      <p:ext uri="{BB962C8B-B14F-4D97-AF65-F5344CB8AC3E}">
        <p14:creationId xmlns:p14="http://schemas.microsoft.com/office/powerpoint/2010/main" val="182642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pixabay.com/en/cost-dollar-finance-money-business-11749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pxhere.com/en/photo/89377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documentacionhoy.com/contents/news/2019-06-24/ix-jornadas-emadrid-sobre-tecnologia-educativa-con-un-toque-humano-madri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xml"/><Relationship Id="rId7"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ideo" Target="https://www.youtube.com/embed/JLdwNDRVzPM?feature=oembed" TargetMode="Externa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hyperlink" Target="https://app.hourone.ai/player/65b76ab707fb4d55b08fd2f8a6bb35f2"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pixabay.com/en/knight-rider-car-kitt-sports-car-15181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ideo" Target="https://www.youtube.com/embed/hGb9UZ8DyDc?start=53&amp;feature=oembed" TargetMode="Externa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8" Type="http://schemas.openxmlformats.org/officeDocument/2006/relationships/hyperlink" Target="http://www.hootsuite.com/" TargetMode="External"/><Relationship Id="rId13" Type="http://schemas.openxmlformats.org/officeDocument/2006/relationships/hyperlink" Target="https://www.expensify.com/" TargetMode="External"/><Relationship Id="rId18" Type="http://schemas.openxmlformats.org/officeDocument/2006/relationships/hyperlink" Target="https://www.biocatch.com/" TargetMode="External"/><Relationship Id="rId26" Type="http://schemas.openxmlformats.org/officeDocument/2006/relationships/hyperlink" Target="https://www.synthesia.io/" TargetMode="External"/><Relationship Id="rId3" Type="http://schemas.openxmlformats.org/officeDocument/2006/relationships/hyperlink" Target="https://youcanbook.me/" TargetMode="External"/><Relationship Id="rId21" Type="http://schemas.openxmlformats.org/officeDocument/2006/relationships/hyperlink" Target="https://www.entelo.com/" TargetMode="External"/><Relationship Id="rId7" Type="http://schemas.openxmlformats.org/officeDocument/2006/relationships/hyperlink" Target="https://www.constantcontact.com/" TargetMode="External"/><Relationship Id="rId12" Type="http://schemas.openxmlformats.org/officeDocument/2006/relationships/hyperlink" Target="https://www.clicdata.com/" TargetMode="External"/><Relationship Id="rId17" Type="http://schemas.openxmlformats.org/officeDocument/2006/relationships/hyperlink" Target="https://darktrace.com/" TargetMode="External"/><Relationship Id="rId25" Type="http://schemas.openxmlformats.org/officeDocument/2006/relationships/hyperlink" Target="https://openai.com/" TargetMode="External"/><Relationship Id="rId2" Type="http://schemas.openxmlformats.org/officeDocument/2006/relationships/notesSlide" Target="../notesSlides/notesSlide34.xml"/><Relationship Id="rId16" Type="http://schemas.openxmlformats.org/officeDocument/2006/relationships/hyperlink" Target="https://business.adobe.com/" TargetMode="External"/><Relationship Id="rId20" Type="http://schemas.openxmlformats.org/officeDocument/2006/relationships/hyperlink" Target="https://textio.com/" TargetMode="External"/><Relationship Id="rId29" Type="http://schemas.openxmlformats.org/officeDocument/2006/relationships/hyperlink" Target="https://pictory.ai/" TargetMode="External"/><Relationship Id="rId1" Type="http://schemas.openxmlformats.org/officeDocument/2006/relationships/slideLayout" Target="../slideLayouts/slideLayout6.xml"/><Relationship Id="rId6" Type="http://schemas.openxmlformats.org/officeDocument/2006/relationships/hyperlink" Target="https://hiverhq.com/" TargetMode="External"/><Relationship Id="rId11" Type="http://schemas.openxmlformats.org/officeDocument/2006/relationships/hyperlink" Target="https://www.spotlightreporting.com/" TargetMode="External"/><Relationship Id="rId24" Type="http://schemas.openxmlformats.org/officeDocument/2006/relationships/hyperlink" Target="https://www.adroll.com/" TargetMode="External"/><Relationship Id="rId5" Type="http://schemas.openxmlformats.org/officeDocument/2006/relationships/hyperlink" Target="https://www.boomerangapp.com/" TargetMode="External"/><Relationship Id="rId15" Type="http://schemas.openxmlformats.org/officeDocument/2006/relationships/hyperlink" Target="https://segment.com/" TargetMode="External"/><Relationship Id="rId23" Type="http://schemas.openxmlformats.org/officeDocument/2006/relationships/hyperlink" Target="https://www.canva.com/" TargetMode="External"/><Relationship Id="rId28" Type="http://schemas.openxmlformats.org/officeDocument/2006/relationships/hyperlink" Target="https://looka.com/" TargetMode="External"/><Relationship Id="rId10" Type="http://schemas.openxmlformats.org/officeDocument/2006/relationships/hyperlink" Target="https://quickbooks.intuit.com/" TargetMode="External"/><Relationship Id="rId19" Type="http://schemas.openxmlformats.org/officeDocument/2006/relationships/hyperlink" Target="https://seon.io/" TargetMode="External"/><Relationship Id="rId4" Type="http://schemas.openxmlformats.org/officeDocument/2006/relationships/hyperlink" Target="https://calendly.com/" TargetMode="External"/><Relationship Id="rId9" Type="http://schemas.openxmlformats.org/officeDocument/2006/relationships/hyperlink" Target="https://www.waveapps.com/" TargetMode="External"/><Relationship Id="rId14" Type="http://schemas.openxmlformats.org/officeDocument/2006/relationships/hyperlink" Target="https://www.intercom.com/" TargetMode="External"/><Relationship Id="rId22" Type="http://schemas.openxmlformats.org/officeDocument/2006/relationships/hyperlink" Target="https://enboarder.com/" TargetMode="External"/><Relationship Id="rId27" Type="http://schemas.openxmlformats.org/officeDocument/2006/relationships/hyperlink" Target="https://app.hourone.ai/" TargetMode="External"/><Relationship Id="rId30" Type="http://schemas.openxmlformats.org/officeDocument/2006/relationships/hyperlink" Target="https://openai.com/product/dall-e-2"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C8A56806-FAA9-5321-7286-B639174DFEA6}"/>
              </a:ext>
            </a:extLst>
          </p:cNvPr>
          <p:cNvPicPr>
            <a:picLocks noChangeAspect="1"/>
          </p:cNvPicPr>
          <p:nvPr/>
        </p:nvPicPr>
        <p:blipFill rotWithShape="1">
          <a:blip r:embed="rId3">
            <a:extLst>
              <a:ext uri="{28A0092B-C50C-407E-A947-70E740481C1C}">
                <a14:useLocalDpi xmlns:a14="http://schemas.microsoft.com/office/drawing/2010/main" val="0"/>
              </a:ext>
            </a:extLst>
          </a:blip>
          <a:srcRect l="2384" t="9091" r="20914"/>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22533-83D9-6B41-4008-132A947DD9A2}"/>
              </a:ext>
            </a:extLst>
          </p:cNvPr>
          <p:cNvSpPr>
            <a:spLocks noGrp="1"/>
          </p:cNvSpPr>
          <p:nvPr>
            <p:ph type="ctrTitle"/>
          </p:nvPr>
        </p:nvSpPr>
        <p:spPr>
          <a:xfrm>
            <a:off x="477981" y="808564"/>
            <a:ext cx="5155068" cy="3684831"/>
          </a:xfrm>
        </p:spPr>
        <p:txBody>
          <a:bodyPr anchor="b">
            <a:normAutofit/>
          </a:bodyPr>
          <a:lstStyle/>
          <a:p>
            <a:pPr algn="l"/>
            <a:r>
              <a:rPr lang="en-US" sz="4800"/>
              <a:t>Exploring the Pros &amp; Cons of Using Artificial Intelligence in Small Business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2F34CA5-BB73-F00A-455F-EEEE7A1803C7}"/>
              </a:ext>
            </a:extLst>
          </p:cNvPr>
          <p:cNvSpPr/>
          <p:nvPr/>
        </p:nvSpPr>
        <p:spPr>
          <a:xfrm>
            <a:off x="-16254" y="5680364"/>
            <a:ext cx="12208254" cy="117763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F2F03A-77E7-AB58-18A9-4962B59E9B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2" y="5850459"/>
            <a:ext cx="1395743" cy="837446"/>
          </a:xfrm>
          <a:prstGeom prst="rect">
            <a:avLst/>
          </a:prstGeom>
        </p:spPr>
      </p:pic>
      <p:pic>
        <p:nvPicPr>
          <p:cNvPr id="9" name="Picture 8" descr="Text&#10;&#10;Description automatically generated">
            <a:extLst>
              <a:ext uri="{FF2B5EF4-FFF2-40B4-BE49-F238E27FC236}">
                <a16:creationId xmlns:a16="http://schemas.microsoft.com/office/drawing/2014/main" id="{223A90DE-B8DA-2CCB-D210-FE8A265F4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1455" y="5832229"/>
            <a:ext cx="1749089" cy="972246"/>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D9732E6A-2F25-15D7-8634-CAAC39EB12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9209" y="6075903"/>
            <a:ext cx="2782207" cy="484899"/>
          </a:xfrm>
          <a:prstGeom prst="rect">
            <a:avLst/>
          </a:prstGeom>
        </p:spPr>
      </p:pic>
    </p:spTree>
    <p:extLst>
      <p:ext uri="{BB962C8B-B14F-4D97-AF65-F5344CB8AC3E}">
        <p14:creationId xmlns:p14="http://schemas.microsoft.com/office/powerpoint/2010/main" val="9774474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3990010" y="-1003828"/>
            <a:ext cx="4047968" cy="1647296"/>
          </a:xfrm>
        </p:spPr>
        <p:txBody>
          <a:bodyPr/>
          <a:lstStyle/>
          <a:p>
            <a:pPr defTabSz="932688"/>
            <a:r>
              <a:rPr lang="en-US" sz="3264" kern="1200">
                <a:solidFill>
                  <a:schemeClr val="tx1"/>
                </a:solidFill>
                <a:latin typeface="+mj-lt"/>
                <a:ea typeface="+mj-ea"/>
                <a:cs typeface="+mj-cs"/>
              </a:rPr>
              <a:t>General Management</a:t>
            </a:r>
            <a:endParaRPr lang="en-US"/>
          </a:p>
        </p:txBody>
      </p:sp>
      <p:pic>
        <p:nvPicPr>
          <p:cNvPr id="7" name="Picture 6">
            <a:extLst>
              <a:ext uri="{FF2B5EF4-FFF2-40B4-BE49-F238E27FC236}">
                <a16:creationId xmlns:a16="http://schemas.microsoft.com/office/drawing/2014/main" id="{E0F26956-CC41-137B-C35A-FC44CBD1F2AC}"/>
              </a:ext>
            </a:extLst>
          </p:cNvPr>
          <p:cNvPicPr>
            <a:picLocks noChangeAspect="1"/>
          </p:cNvPicPr>
          <p:nvPr/>
        </p:nvPicPr>
        <p:blipFill>
          <a:blip r:embed="rId3"/>
          <a:stretch>
            <a:fillRect/>
          </a:stretch>
        </p:blipFill>
        <p:spPr>
          <a:xfrm>
            <a:off x="305411" y="512759"/>
            <a:ext cx="5742091" cy="4917824"/>
          </a:xfrm>
          <a:prstGeom prst="rect">
            <a:avLst/>
          </a:prstGeom>
        </p:spPr>
      </p:pic>
      <p:pic>
        <p:nvPicPr>
          <p:cNvPr id="11" name="Picture 10">
            <a:extLst>
              <a:ext uri="{FF2B5EF4-FFF2-40B4-BE49-F238E27FC236}">
                <a16:creationId xmlns:a16="http://schemas.microsoft.com/office/drawing/2014/main" id="{5FC17E3E-BC8C-FE1D-BCA9-B1297AE9FD9C}"/>
              </a:ext>
            </a:extLst>
          </p:cNvPr>
          <p:cNvPicPr>
            <a:picLocks noChangeAspect="1"/>
          </p:cNvPicPr>
          <p:nvPr/>
        </p:nvPicPr>
        <p:blipFill>
          <a:blip r:embed="rId4"/>
          <a:stretch>
            <a:fillRect/>
          </a:stretch>
        </p:blipFill>
        <p:spPr>
          <a:xfrm>
            <a:off x="6260400" y="784393"/>
            <a:ext cx="5718702" cy="5162287"/>
          </a:xfrm>
          <a:prstGeom prst="rect">
            <a:avLst/>
          </a:prstGeom>
        </p:spPr>
      </p:pic>
    </p:spTree>
    <p:extLst>
      <p:ext uri="{BB962C8B-B14F-4D97-AF65-F5344CB8AC3E}">
        <p14:creationId xmlns:p14="http://schemas.microsoft.com/office/powerpoint/2010/main" val="70690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Accounting</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a:bodyPr>
          <a:lstStyle/>
          <a:p>
            <a:pPr marL="285750" indent="-285750">
              <a:buFont typeface="Arial" panose="020B0604020202020204" pitchFamily="34" charset="0"/>
              <a:buChar char="•"/>
            </a:pPr>
            <a:r>
              <a:rPr lang="en-US" b="1" dirty="0"/>
              <a:t>Bookkeeping</a:t>
            </a:r>
          </a:p>
          <a:p>
            <a:r>
              <a:rPr lang="en-US" dirty="0"/>
              <a:t>*Wave   </a:t>
            </a:r>
            <a:r>
              <a:rPr lang="en-US" dirty="0" err="1"/>
              <a:t>Quickbooks</a:t>
            </a:r>
            <a:endParaRPr lang="en-US" dirty="0"/>
          </a:p>
          <a:p>
            <a:endParaRPr lang="en-US" dirty="0"/>
          </a:p>
          <a:p>
            <a:pPr marL="285750" indent="-285750">
              <a:buFont typeface="Arial" panose="020B0604020202020204" pitchFamily="34" charset="0"/>
              <a:buChar char="•"/>
            </a:pPr>
            <a:r>
              <a:rPr lang="en-US" b="1" dirty="0"/>
              <a:t>Financial Analysis</a:t>
            </a:r>
          </a:p>
          <a:p>
            <a:r>
              <a:rPr lang="en-US" dirty="0"/>
              <a:t>* Spotlight Reporting    </a:t>
            </a:r>
            <a:r>
              <a:rPr lang="en-US" dirty="0" err="1"/>
              <a:t>ClicData</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Expense Management</a:t>
            </a:r>
          </a:p>
          <a:p>
            <a:r>
              <a:rPr lang="en-US" dirty="0"/>
              <a:t>*Expensify   </a:t>
            </a:r>
            <a:r>
              <a:rPr lang="en-US" dirty="0" err="1"/>
              <a:t>Zoho</a:t>
            </a:r>
            <a:r>
              <a:rPr lang="en-US" dirty="0"/>
              <a:t> Expense</a:t>
            </a:r>
          </a:p>
        </p:txBody>
      </p:sp>
      <p:pic>
        <p:nvPicPr>
          <p:cNvPr id="7" name="Picture 6">
            <a:extLst>
              <a:ext uri="{FF2B5EF4-FFF2-40B4-BE49-F238E27FC236}">
                <a16:creationId xmlns:a16="http://schemas.microsoft.com/office/drawing/2014/main" id="{D3B602A4-BD94-555A-796B-CDF0E5BC6B3A}"/>
              </a:ext>
            </a:extLst>
          </p:cNvPr>
          <p:cNvPicPr>
            <a:picLocks noChangeAspect="1"/>
          </p:cNvPicPr>
          <p:nvPr/>
        </p:nvPicPr>
        <p:blipFill>
          <a:blip r:embed="rId3"/>
          <a:stretch>
            <a:fillRect/>
          </a:stretch>
        </p:blipFill>
        <p:spPr>
          <a:xfrm>
            <a:off x="9062784" y="2157394"/>
            <a:ext cx="1676634" cy="638264"/>
          </a:xfrm>
          <a:prstGeom prst="rect">
            <a:avLst/>
          </a:prstGeom>
        </p:spPr>
      </p:pic>
      <p:pic>
        <p:nvPicPr>
          <p:cNvPr id="14" name="Picture 13">
            <a:extLst>
              <a:ext uri="{FF2B5EF4-FFF2-40B4-BE49-F238E27FC236}">
                <a16:creationId xmlns:a16="http://schemas.microsoft.com/office/drawing/2014/main" id="{C8A11426-EF41-49D1-1A53-00945EC623F2}"/>
              </a:ext>
            </a:extLst>
          </p:cNvPr>
          <p:cNvPicPr>
            <a:picLocks noChangeAspect="1"/>
          </p:cNvPicPr>
          <p:nvPr/>
        </p:nvPicPr>
        <p:blipFill>
          <a:blip r:embed="rId4"/>
          <a:stretch>
            <a:fillRect/>
          </a:stretch>
        </p:blipFill>
        <p:spPr>
          <a:xfrm>
            <a:off x="9224732" y="3598343"/>
            <a:ext cx="1514686" cy="590632"/>
          </a:xfrm>
          <a:prstGeom prst="rect">
            <a:avLst/>
          </a:prstGeom>
        </p:spPr>
      </p:pic>
      <p:pic>
        <p:nvPicPr>
          <p:cNvPr id="21" name="Picture 20">
            <a:extLst>
              <a:ext uri="{FF2B5EF4-FFF2-40B4-BE49-F238E27FC236}">
                <a16:creationId xmlns:a16="http://schemas.microsoft.com/office/drawing/2014/main" id="{3EE55C5B-B076-D663-B7D6-3B82F1E1F122}"/>
              </a:ext>
            </a:extLst>
          </p:cNvPr>
          <p:cNvPicPr>
            <a:picLocks noChangeAspect="1"/>
          </p:cNvPicPr>
          <p:nvPr/>
        </p:nvPicPr>
        <p:blipFill>
          <a:blip r:embed="rId5"/>
          <a:stretch>
            <a:fillRect/>
          </a:stretch>
        </p:blipFill>
        <p:spPr>
          <a:xfrm>
            <a:off x="7213902" y="4766149"/>
            <a:ext cx="1381318" cy="485843"/>
          </a:xfrm>
          <a:prstGeom prst="rect">
            <a:avLst/>
          </a:prstGeom>
        </p:spPr>
      </p:pic>
      <p:pic>
        <p:nvPicPr>
          <p:cNvPr id="5" name="Picture 4">
            <a:extLst>
              <a:ext uri="{FF2B5EF4-FFF2-40B4-BE49-F238E27FC236}">
                <a16:creationId xmlns:a16="http://schemas.microsoft.com/office/drawing/2014/main" id="{1B1E6C3C-D4B3-2D9E-EA3B-6C291A7C991F}"/>
              </a:ext>
            </a:extLst>
          </p:cNvPr>
          <p:cNvPicPr>
            <a:picLocks noChangeAspect="1"/>
          </p:cNvPicPr>
          <p:nvPr/>
        </p:nvPicPr>
        <p:blipFill>
          <a:blip r:embed="rId6"/>
          <a:stretch>
            <a:fillRect/>
          </a:stretch>
        </p:blipFill>
        <p:spPr>
          <a:xfrm>
            <a:off x="7085297" y="2287658"/>
            <a:ext cx="1333686" cy="504895"/>
          </a:xfrm>
          <a:prstGeom prst="rect">
            <a:avLst/>
          </a:prstGeom>
        </p:spPr>
      </p:pic>
      <p:pic>
        <p:nvPicPr>
          <p:cNvPr id="8" name="Picture 7">
            <a:extLst>
              <a:ext uri="{FF2B5EF4-FFF2-40B4-BE49-F238E27FC236}">
                <a16:creationId xmlns:a16="http://schemas.microsoft.com/office/drawing/2014/main" id="{81A813D4-A7A2-4DA8-8DD7-BBD10045F745}"/>
              </a:ext>
            </a:extLst>
          </p:cNvPr>
          <p:cNvPicPr>
            <a:picLocks noChangeAspect="1"/>
          </p:cNvPicPr>
          <p:nvPr/>
        </p:nvPicPr>
        <p:blipFill>
          <a:blip r:embed="rId7"/>
          <a:stretch>
            <a:fillRect/>
          </a:stretch>
        </p:blipFill>
        <p:spPr>
          <a:xfrm>
            <a:off x="7085297" y="3636459"/>
            <a:ext cx="1638529" cy="495369"/>
          </a:xfrm>
          <a:prstGeom prst="rect">
            <a:avLst/>
          </a:prstGeom>
        </p:spPr>
      </p:pic>
      <p:pic>
        <p:nvPicPr>
          <p:cNvPr id="10" name="Picture 9">
            <a:extLst>
              <a:ext uri="{FF2B5EF4-FFF2-40B4-BE49-F238E27FC236}">
                <a16:creationId xmlns:a16="http://schemas.microsoft.com/office/drawing/2014/main" id="{775D9246-38A2-4755-FC70-75EB020113D6}"/>
              </a:ext>
            </a:extLst>
          </p:cNvPr>
          <p:cNvPicPr>
            <a:picLocks noChangeAspect="1"/>
          </p:cNvPicPr>
          <p:nvPr/>
        </p:nvPicPr>
        <p:blipFill>
          <a:blip r:embed="rId8"/>
          <a:stretch>
            <a:fillRect/>
          </a:stretch>
        </p:blipFill>
        <p:spPr>
          <a:xfrm>
            <a:off x="9356643" y="4766149"/>
            <a:ext cx="1371791" cy="562053"/>
          </a:xfrm>
          <a:prstGeom prst="rect">
            <a:avLst/>
          </a:prstGeom>
        </p:spPr>
      </p:pic>
    </p:spTree>
    <p:extLst>
      <p:ext uri="{BB962C8B-B14F-4D97-AF65-F5344CB8AC3E}">
        <p14:creationId xmlns:p14="http://schemas.microsoft.com/office/powerpoint/2010/main" val="3356134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5036446" y="-990975"/>
            <a:ext cx="4047968" cy="1647296"/>
          </a:xfrm>
        </p:spPr>
        <p:txBody>
          <a:bodyPr/>
          <a:lstStyle/>
          <a:p>
            <a:pPr defTabSz="932688"/>
            <a:r>
              <a:rPr lang="en-US" sz="3264" kern="1200">
                <a:solidFill>
                  <a:schemeClr val="tx1"/>
                </a:solidFill>
                <a:latin typeface="+mj-lt"/>
                <a:ea typeface="+mj-ea"/>
                <a:cs typeface="+mj-cs"/>
              </a:rPr>
              <a:t>Accounting</a:t>
            </a:r>
            <a:endParaRPr lang="en-US"/>
          </a:p>
        </p:txBody>
      </p:sp>
      <p:pic>
        <p:nvPicPr>
          <p:cNvPr id="9" name="Picture 8">
            <a:extLst>
              <a:ext uri="{FF2B5EF4-FFF2-40B4-BE49-F238E27FC236}">
                <a16:creationId xmlns:a16="http://schemas.microsoft.com/office/drawing/2014/main" id="{43FF40AF-AAF6-6D8B-A697-50BB2127EBEA}"/>
              </a:ext>
            </a:extLst>
          </p:cNvPr>
          <p:cNvPicPr>
            <a:picLocks noChangeAspect="1"/>
          </p:cNvPicPr>
          <p:nvPr/>
        </p:nvPicPr>
        <p:blipFill>
          <a:blip r:embed="rId3"/>
          <a:stretch>
            <a:fillRect/>
          </a:stretch>
        </p:blipFill>
        <p:spPr>
          <a:xfrm>
            <a:off x="188011" y="1770219"/>
            <a:ext cx="5462536" cy="3317561"/>
          </a:xfrm>
          <a:prstGeom prst="rect">
            <a:avLst/>
          </a:prstGeom>
        </p:spPr>
      </p:pic>
      <p:pic>
        <p:nvPicPr>
          <p:cNvPr id="15" name="Picture 14">
            <a:extLst>
              <a:ext uri="{FF2B5EF4-FFF2-40B4-BE49-F238E27FC236}">
                <a16:creationId xmlns:a16="http://schemas.microsoft.com/office/drawing/2014/main" id="{07017287-E67A-7465-34E8-92D7ED227797}"/>
              </a:ext>
            </a:extLst>
          </p:cNvPr>
          <p:cNvPicPr>
            <a:picLocks noChangeAspect="1"/>
          </p:cNvPicPr>
          <p:nvPr/>
        </p:nvPicPr>
        <p:blipFill>
          <a:blip r:embed="rId4"/>
          <a:stretch>
            <a:fillRect/>
          </a:stretch>
        </p:blipFill>
        <p:spPr>
          <a:xfrm>
            <a:off x="5838557" y="719686"/>
            <a:ext cx="6020951" cy="5688881"/>
          </a:xfrm>
          <a:prstGeom prst="rect">
            <a:avLst/>
          </a:prstGeom>
        </p:spPr>
      </p:pic>
    </p:spTree>
    <p:extLst>
      <p:ext uri="{BB962C8B-B14F-4D97-AF65-F5344CB8AC3E}">
        <p14:creationId xmlns:p14="http://schemas.microsoft.com/office/powerpoint/2010/main" val="3684870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Customer Service</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a:bodyPr>
          <a:lstStyle/>
          <a:p>
            <a:pPr marL="285750" indent="-285750">
              <a:buFont typeface="Arial" panose="020B0604020202020204" pitchFamily="34" charset="0"/>
              <a:buChar char="•"/>
            </a:pPr>
            <a:r>
              <a:rPr lang="en-US" sz="1700" b="1" dirty="0"/>
              <a:t>Chatbots</a:t>
            </a:r>
          </a:p>
          <a:p>
            <a:r>
              <a:rPr lang="en-US" sz="1700" dirty="0"/>
              <a:t>*Intercom  </a:t>
            </a:r>
            <a:r>
              <a:rPr lang="en-US" sz="1700" dirty="0" err="1"/>
              <a:t>Birdeye</a:t>
            </a: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b="1" dirty="0"/>
              <a:t>Personalization</a:t>
            </a:r>
          </a:p>
          <a:p>
            <a:r>
              <a:rPr lang="en-US" sz="1700" b="1" dirty="0"/>
              <a:t>*</a:t>
            </a:r>
            <a:r>
              <a:rPr lang="en-US" sz="1700" dirty="0"/>
              <a:t>Segment  Insider</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b="1" dirty="0"/>
              <a:t>Customer Insights</a:t>
            </a:r>
          </a:p>
          <a:p>
            <a:r>
              <a:rPr lang="en-US" sz="1700" dirty="0"/>
              <a:t>*Adobe Insights  Resonate</a:t>
            </a:r>
          </a:p>
        </p:txBody>
      </p:sp>
      <p:pic>
        <p:nvPicPr>
          <p:cNvPr id="7" name="Picture 6">
            <a:extLst>
              <a:ext uri="{FF2B5EF4-FFF2-40B4-BE49-F238E27FC236}">
                <a16:creationId xmlns:a16="http://schemas.microsoft.com/office/drawing/2014/main" id="{7FB88D16-7EE0-F321-7620-62F1C38ED70E}"/>
              </a:ext>
            </a:extLst>
          </p:cNvPr>
          <p:cNvPicPr>
            <a:picLocks noChangeAspect="1"/>
          </p:cNvPicPr>
          <p:nvPr/>
        </p:nvPicPr>
        <p:blipFill>
          <a:blip r:embed="rId3"/>
          <a:stretch>
            <a:fillRect/>
          </a:stretch>
        </p:blipFill>
        <p:spPr>
          <a:xfrm>
            <a:off x="8977595" y="2286017"/>
            <a:ext cx="1895740" cy="924054"/>
          </a:xfrm>
          <a:prstGeom prst="rect">
            <a:avLst/>
          </a:prstGeom>
        </p:spPr>
      </p:pic>
      <p:pic>
        <p:nvPicPr>
          <p:cNvPr id="11" name="Picture 10">
            <a:extLst>
              <a:ext uri="{FF2B5EF4-FFF2-40B4-BE49-F238E27FC236}">
                <a16:creationId xmlns:a16="http://schemas.microsoft.com/office/drawing/2014/main" id="{53D6A528-A085-C125-43E3-784D2AEBD6ED}"/>
              </a:ext>
            </a:extLst>
          </p:cNvPr>
          <p:cNvPicPr>
            <a:picLocks noChangeAspect="1"/>
          </p:cNvPicPr>
          <p:nvPr/>
        </p:nvPicPr>
        <p:blipFill>
          <a:blip r:embed="rId4"/>
          <a:stretch>
            <a:fillRect/>
          </a:stretch>
        </p:blipFill>
        <p:spPr>
          <a:xfrm>
            <a:off x="9168122" y="3706252"/>
            <a:ext cx="1705213" cy="609685"/>
          </a:xfrm>
          <a:prstGeom prst="rect">
            <a:avLst/>
          </a:prstGeom>
        </p:spPr>
      </p:pic>
      <p:pic>
        <p:nvPicPr>
          <p:cNvPr id="21" name="Picture 20">
            <a:extLst>
              <a:ext uri="{FF2B5EF4-FFF2-40B4-BE49-F238E27FC236}">
                <a16:creationId xmlns:a16="http://schemas.microsoft.com/office/drawing/2014/main" id="{65B30648-DD2B-14A4-DDFD-5106B9F0390C}"/>
              </a:ext>
            </a:extLst>
          </p:cNvPr>
          <p:cNvPicPr>
            <a:picLocks noChangeAspect="1"/>
          </p:cNvPicPr>
          <p:nvPr/>
        </p:nvPicPr>
        <p:blipFill>
          <a:blip r:embed="rId5"/>
          <a:stretch>
            <a:fillRect/>
          </a:stretch>
        </p:blipFill>
        <p:spPr>
          <a:xfrm>
            <a:off x="7558264" y="4899803"/>
            <a:ext cx="1028844" cy="447737"/>
          </a:xfrm>
          <a:prstGeom prst="rect">
            <a:avLst/>
          </a:prstGeom>
        </p:spPr>
      </p:pic>
      <p:pic>
        <p:nvPicPr>
          <p:cNvPr id="5" name="Picture 4">
            <a:extLst>
              <a:ext uri="{FF2B5EF4-FFF2-40B4-BE49-F238E27FC236}">
                <a16:creationId xmlns:a16="http://schemas.microsoft.com/office/drawing/2014/main" id="{150FBAC8-7479-FB7E-0D91-6A50DA92B9AD}"/>
              </a:ext>
            </a:extLst>
          </p:cNvPr>
          <p:cNvPicPr>
            <a:picLocks noChangeAspect="1"/>
          </p:cNvPicPr>
          <p:nvPr/>
        </p:nvPicPr>
        <p:blipFill>
          <a:blip r:embed="rId6"/>
          <a:stretch>
            <a:fillRect/>
          </a:stretch>
        </p:blipFill>
        <p:spPr>
          <a:xfrm>
            <a:off x="7478056" y="2493856"/>
            <a:ext cx="1066949" cy="466790"/>
          </a:xfrm>
          <a:prstGeom prst="rect">
            <a:avLst/>
          </a:prstGeom>
        </p:spPr>
      </p:pic>
      <p:pic>
        <p:nvPicPr>
          <p:cNvPr id="10" name="Picture 9">
            <a:extLst>
              <a:ext uri="{FF2B5EF4-FFF2-40B4-BE49-F238E27FC236}">
                <a16:creationId xmlns:a16="http://schemas.microsoft.com/office/drawing/2014/main" id="{498BC428-6FF9-2FF0-DA76-F975BD50028B}"/>
              </a:ext>
            </a:extLst>
          </p:cNvPr>
          <p:cNvPicPr>
            <a:picLocks noChangeAspect="1"/>
          </p:cNvPicPr>
          <p:nvPr/>
        </p:nvPicPr>
        <p:blipFill>
          <a:blip r:embed="rId7"/>
          <a:stretch>
            <a:fillRect/>
          </a:stretch>
        </p:blipFill>
        <p:spPr>
          <a:xfrm>
            <a:off x="7478056" y="3596698"/>
            <a:ext cx="1190791" cy="828791"/>
          </a:xfrm>
          <a:prstGeom prst="rect">
            <a:avLst/>
          </a:prstGeom>
        </p:spPr>
      </p:pic>
      <p:pic>
        <p:nvPicPr>
          <p:cNvPr id="13" name="Picture 12">
            <a:extLst>
              <a:ext uri="{FF2B5EF4-FFF2-40B4-BE49-F238E27FC236}">
                <a16:creationId xmlns:a16="http://schemas.microsoft.com/office/drawing/2014/main" id="{2EAC57E8-4138-FF70-325E-FF89B71F6D78}"/>
              </a:ext>
            </a:extLst>
          </p:cNvPr>
          <p:cNvPicPr>
            <a:picLocks noChangeAspect="1"/>
          </p:cNvPicPr>
          <p:nvPr/>
        </p:nvPicPr>
        <p:blipFill>
          <a:blip r:embed="rId8"/>
          <a:stretch>
            <a:fillRect/>
          </a:stretch>
        </p:blipFill>
        <p:spPr>
          <a:xfrm>
            <a:off x="9028591" y="4790901"/>
            <a:ext cx="2229161" cy="609685"/>
          </a:xfrm>
          <a:prstGeom prst="rect">
            <a:avLst/>
          </a:prstGeom>
        </p:spPr>
      </p:pic>
    </p:spTree>
    <p:extLst>
      <p:ext uri="{BB962C8B-B14F-4D97-AF65-F5344CB8AC3E}">
        <p14:creationId xmlns:p14="http://schemas.microsoft.com/office/powerpoint/2010/main" val="375642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4371015" y="-1021430"/>
            <a:ext cx="4047968" cy="1647296"/>
          </a:xfrm>
        </p:spPr>
        <p:txBody>
          <a:bodyPr/>
          <a:lstStyle/>
          <a:p>
            <a:pPr defTabSz="932688"/>
            <a:r>
              <a:rPr lang="en-US" sz="3264" kern="1200">
                <a:solidFill>
                  <a:schemeClr val="tx1"/>
                </a:solidFill>
                <a:latin typeface="+mj-lt"/>
                <a:ea typeface="+mj-ea"/>
                <a:cs typeface="+mj-cs"/>
              </a:rPr>
              <a:t>Customer Service</a:t>
            </a:r>
            <a:endParaRPr lang="en-US"/>
          </a:p>
        </p:txBody>
      </p:sp>
      <p:pic>
        <p:nvPicPr>
          <p:cNvPr id="9" name="Picture 8">
            <a:extLst>
              <a:ext uri="{FF2B5EF4-FFF2-40B4-BE49-F238E27FC236}">
                <a16:creationId xmlns:a16="http://schemas.microsoft.com/office/drawing/2014/main" id="{BC57B15B-3F81-C6E0-E437-300BC2D1AE41}"/>
              </a:ext>
            </a:extLst>
          </p:cNvPr>
          <p:cNvPicPr>
            <a:picLocks noChangeAspect="1"/>
          </p:cNvPicPr>
          <p:nvPr/>
        </p:nvPicPr>
        <p:blipFill>
          <a:blip r:embed="rId3"/>
          <a:stretch>
            <a:fillRect/>
          </a:stretch>
        </p:blipFill>
        <p:spPr>
          <a:xfrm>
            <a:off x="322325" y="740418"/>
            <a:ext cx="4048690" cy="5391902"/>
          </a:xfrm>
          <a:prstGeom prst="rect">
            <a:avLst/>
          </a:prstGeom>
        </p:spPr>
      </p:pic>
      <p:pic>
        <p:nvPicPr>
          <p:cNvPr id="12" name="Picture 11">
            <a:extLst>
              <a:ext uri="{FF2B5EF4-FFF2-40B4-BE49-F238E27FC236}">
                <a16:creationId xmlns:a16="http://schemas.microsoft.com/office/drawing/2014/main" id="{9AA5DE5E-CF72-1D54-8E1D-16B302FA54A0}"/>
              </a:ext>
            </a:extLst>
          </p:cNvPr>
          <p:cNvPicPr>
            <a:picLocks noChangeAspect="1"/>
          </p:cNvPicPr>
          <p:nvPr/>
        </p:nvPicPr>
        <p:blipFill>
          <a:blip r:embed="rId4"/>
          <a:stretch>
            <a:fillRect/>
          </a:stretch>
        </p:blipFill>
        <p:spPr>
          <a:xfrm>
            <a:off x="4857587" y="1508649"/>
            <a:ext cx="7012088" cy="4132343"/>
          </a:xfrm>
          <a:prstGeom prst="rect">
            <a:avLst/>
          </a:prstGeom>
        </p:spPr>
      </p:pic>
    </p:spTree>
    <p:extLst>
      <p:ext uri="{BB962C8B-B14F-4D97-AF65-F5344CB8AC3E}">
        <p14:creationId xmlns:p14="http://schemas.microsoft.com/office/powerpoint/2010/main" val="1874911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Cybersecurity</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a:bodyPr>
          <a:lstStyle/>
          <a:p>
            <a:pPr marL="291465" indent="-291465" defTabSz="932688">
              <a:spcBef>
                <a:spcPts val="1020"/>
              </a:spcBef>
              <a:buFont typeface="Arial" panose="020B0604020202020204" pitchFamily="34" charset="0"/>
              <a:buChar char="•"/>
            </a:pPr>
            <a:r>
              <a:rPr lang="en-US" sz="1700" b="1" dirty="0"/>
              <a:t>Threat Detection</a:t>
            </a:r>
          </a:p>
          <a:p>
            <a:pPr defTabSz="932688">
              <a:spcBef>
                <a:spcPts val="1020"/>
              </a:spcBef>
            </a:pPr>
            <a:r>
              <a:rPr lang="en-US" sz="1700" dirty="0"/>
              <a:t>*Darktrace   </a:t>
            </a:r>
            <a:r>
              <a:rPr lang="en-US" sz="1700" dirty="0" err="1"/>
              <a:t>SpyCloud</a:t>
            </a:r>
            <a:endParaRPr lang="en-US" sz="1700" dirty="0"/>
          </a:p>
          <a:p>
            <a:pPr marL="291465" indent="-291465" defTabSz="932688">
              <a:spcBef>
                <a:spcPts val="1020"/>
              </a:spcBef>
              <a:buFont typeface="Arial" panose="020B0604020202020204" pitchFamily="34" charset="0"/>
              <a:buChar char="•"/>
            </a:pPr>
            <a:endParaRPr lang="en-US" sz="1700" dirty="0"/>
          </a:p>
          <a:p>
            <a:pPr marL="291465" indent="-291465" defTabSz="932688">
              <a:spcBef>
                <a:spcPts val="1020"/>
              </a:spcBef>
              <a:buFont typeface="Arial" panose="020B0604020202020204" pitchFamily="34" charset="0"/>
              <a:buChar char="•"/>
            </a:pPr>
            <a:r>
              <a:rPr lang="en-US" sz="1700" b="1" dirty="0"/>
              <a:t>Authentication</a:t>
            </a:r>
            <a:endParaRPr lang="en-US" sz="1700" dirty="0"/>
          </a:p>
          <a:p>
            <a:pPr defTabSz="932688">
              <a:spcBef>
                <a:spcPts val="1020"/>
              </a:spcBef>
            </a:pPr>
            <a:r>
              <a:rPr lang="en-US" sz="1700" dirty="0"/>
              <a:t>*Bio Catch    </a:t>
            </a:r>
            <a:r>
              <a:rPr lang="en-US" sz="1700" dirty="0" err="1"/>
              <a:t>Autho</a:t>
            </a:r>
            <a:endParaRPr lang="en-US" sz="1700" dirty="0"/>
          </a:p>
          <a:p>
            <a:pPr defTabSz="932688">
              <a:spcBef>
                <a:spcPts val="1020"/>
              </a:spcBef>
            </a:pPr>
            <a:endParaRPr lang="en-US" sz="1700" dirty="0"/>
          </a:p>
          <a:p>
            <a:pPr marL="291465" indent="-291465" defTabSz="932688">
              <a:spcBef>
                <a:spcPts val="1020"/>
              </a:spcBef>
              <a:buFont typeface="Arial" panose="020B0604020202020204" pitchFamily="34" charset="0"/>
              <a:buChar char="•"/>
            </a:pPr>
            <a:r>
              <a:rPr lang="en-US" sz="1700" b="1" dirty="0"/>
              <a:t>Fraud Detection</a:t>
            </a:r>
          </a:p>
          <a:p>
            <a:pPr defTabSz="932688">
              <a:spcBef>
                <a:spcPts val="1020"/>
              </a:spcBef>
            </a:pPr>
            <a:r>
              <a:rPr lang="en-US" sz="1700" dirty="0"/>
              <a:t>*</a:t>
            </a:r>
            <a:r>
              <a:rPr lang="en-US" sz="1700" dirty="0" err="1"/>
              <a:t>Seon</a:t>
            </a:r>
            <a:r>
              <a:rPr lang="en-US" sz="1700" dirty="0"/>
              <a:t>   Persona</a:t>
            </a:r>
          </a:p>
        </p:txBody>
      </p:sp>
      <p:pic>
        <p:nvPicPr>
          <p:cNvPr id="5" name="Picture 4">
            <a:extLst>
              <a:ext uri="{FF2B5EF4-FFF2-40B4-BE49-F238E27FC236}">
                <a16:creationId xmlns:a16="http://schemas.microsoft.com/office/drawing/2014/main" id="{C93190B3-E9A0-2671-3693-9787A598A000}"/>
              </a:ext>
            </a:extLst>
          </p:cNvPr>
          <p:cNvPicPr>
            <a:picLocks noChangeAspect="1"/>
          </p:cNvPicPr>
          <p:nvPr/>
        </p:nvPicPr>
        <p:blipFill>
          <a:blip r:embed="rId3"/>
          <a:stretch>
            <a:fillRect/>
          </a:stretch>
        </p:blipFill>
        <p:spPr>
          <a:xfrm>
            <a:off x="6795034" y="4714040"/>
            <a:ext cx="1105054" cy="600159"/>
          </a:xfrm>
          <a:prstGeom prst="rect">
            <a:avLst/>
          </a:prstGeom>
        </p:spPr>
      </p:pic>
      <p:pic>
        <p:nvPicPr>
          <p:cNvPr id="11" name="Picture 10">
            <a:extLst>
              <a:ext uri="{FF2B5EF4-FFF2-40B4-BE49-F238E27FC236}">
                <a16:creationId xmlns:a16="http://schemas.microsoft.com/office/drawing/2014/main" id="{D1192579-4564-74E6-8D45-60231D4FB7F4}"/>
              </a:ext>
            </a:extLst>
          </p:cNvPr>
          <p:cNvPicPr>
            <a:picLocks noChangeAspect="1"/>
          </p:cNvPicPr>
          <p:nvPr/>
        </p:nvPicPr>
        <p:blipFill>
          <a:blip r:embed="rId4"/>
          <a:stretch>
            <a:fillRect/>
          </a:stretch>
        </p:blipFill>
        <p:spPr>
          <a:xfrm>
            <a:off x="6396052" y="2240323"/>
            <a:ext cx="2191056" cy="533474"/>
          </a:xfrm>
          <a:prstGeom prst="rect">
            <a:avLst/>
          </a:prstGeom>
        </p:spPr>
      </p:pic>
      <p:pic>
        <p:nvPicPr>
          <p:cNvPr id="24" name="Picture 23">
            <a:extLst>
              <a:ext uri="{FF2B5EF4-FFF2-40B4-BE49-F238E27FC236}">
                <a16:creationId xmlns:a16="http://schemas.microsoft.com/office/drawing/2014/main" id="{BF04FBFA-31C2-D104-C63F-CDD5F9389DD8}"/>
              </a:ext>
            </a:extLst>
          </p:cNvPr>
          <p:cNvPicPr>
            <a:picLocks noChangeAspect="1"/>
          </p:cNvPicPr>
          <p:nvPr/>
        </p:nvPicPr>
        <p:blipFill>
          <a:blip r:embed="rId5"/>
          <a:stretch>
            <a:fillRect/>
          </a:stretch>
        </p:blipFill>
        <p:spPr>
          <a:xfrm>
            <a:off x="9028898" y="3393221"/>
            <a:ext cx="2124371" cy="743054"/>
          </a:xfrm>
          <a:prstGeom prst="rect">
            <a:avLst/>
          </a:prstGeom>
        </p:spPr>
      </p:pic>
      <p:pic>
        <p:nvPicPr>
          <p:cNvPr id="6" name="Picture 5">
            <a:extLst>
              <a:ext uri="{FF2B5EF4-FFF2-40B4-BE49-F238E27FC236}">
                <a16:creationId xmlns:a16="http://schemas.microsoft.com/office/drawing/2014/main" id="{85F7D3FB-E44C-17E8-56B5-A73C6C3828B2}"/>
              </a:ext>
            </a:extLst>
          </p:cNvPr>
          <p:cNvPicPr>
            <a:picLocks noChangeAspect="1"/>
          </p:cNvPicPr>
          <p:nvPr/>
        </p:nvPicPr>
        <p:blipFill>
          <a:blip r:embed="rId6"/>
          <a:stretch>
            <a:fillRect/>
          </a:stretch>
        </p:blipFill>
        <p:spPr>
          <a:xfrm>
            <a:off x="9205136" y="2309471"/>
            <a:ext cx="1771897" cy="590632"/>
          </a:xfrm>
          <a:prstGeom prst="rect">
            <a:avLst/>
          </a:prstGeom>
        </p:spPr>
      </p:pic>
      <p:pic>
        <p:nvPicPr>
          <p:cNvPr id="8" name="Picture 7">
            <a:extLst>
              <a:ext uri="{FF2B5EF4-FFF2-40B4-BE49-F238E27FC236}">
                <a16:creationId xmlns:a16="http://schemas.microsoft.com/office/drawing/2014/main" id="{11847220-8610-32F3-DFF5-17361972A297}"/>
              </a:ext>
            </a:extLst>
          </p:cNvPr>
          <p:cNvPicPr>
            <a:picLocks noChangeAspect="1"/>
          </p:cNvPicPr>
          <p:nvPr/>
        </p:nvPicPr>
        <p:blipFill>
          <a:blip r:embed="rId7"/>
          <a:stretch>
            <a:fillRect/>
          </a:stretch>
        </p:blipFill>
        <p:spPr>
          <a:xfrm>
            <a:off x="6903895" y="3471980"/>
            <a:ext cx="1400370" cy="562053"/>
          </a:xfrm>
          <a:prstGeom prst="rect">
            <a:avLst/>
          </a:prstGeom>
        </p:spPr>
      </p:pic>
      <p:pic>
        <p:nvPicPr>
          <p:cNvPr id="10" name="Picture 9">
            <a:extLst>
              <a:ext uri="{FF2B5EF4-FFF2-40B4-BE49-F238E27FC236}">
                <a16:creationId xmlns:a16="http://schemas.microsoft.com/office/drawing/2014/main" id="{BA5D9164-E6C1-CE3E-40B5-0389C51B599F}"/>
              </a:ext>
            </a:extLst>
          </p:cNvPr>
          <p:cNvPicPr>
            <a:picLocks noChangeAspect="1"/>
          </p:cNvPicPr>
          <p:nvPr/>
        </p:nvPicPr>
        <p:blipFill>
          <a:blip r:embed="rId8"/>
          <a:stretch>
            <a:fillRect/>
          </a:stretch>
        </p:blipFill>
        <p:spPr>
          <a:xfrm>
            <a:off x="9205136" y="4876799"/>
            <a:ext cx="1667108" cy="438211"/>
          </a:xfrm>
          <a:prstGeom prst="rect">
            <a:avLst/>
          </a:prstGeom>
        </p:spPr>
      </p:pic>
    </p:spTree>
    <p:extLst>
      <p:ext uri="{BB962C8B-B14F-4D97-AF65-F5344CB8AC3E}">
        <p14:creationId xmlns:p14="http://schemas.microsoft.com/office/powerpoint/2010/main" val="408092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4907351" y="-987387"/>
            <a:ext cx="4047968" cy="1647296"/>
          </a:xfrm>
        </p:spPr>
        <p:txBody>
          <a:bodyPr/>
          <a:lstStyle/>
          <a:p>
            <a:pPr defTabSz="932688"/>
            <a:r>
              <a:rPr lang="en-US" sz="3264" kern="1200">
                <a:solidFill>
                  <a:schemeClr val="tx1"/>
                </a:solidFill>
                <a:latin typeface="+mj-lt"/>
                <a:ea typeface="+mj-ea"/>
                <a:cs typeface="+mj-cs"/>
              </a:rPr>
              <a:t>Cybersecurity</a:t>
            </a:r>
            <a:endParaRPr lang="en-US"/>
          </a:p>
        </p:txBody>
      </p:sp>
      <p:pic>
        <p:nvPicPr>
          <p:cNvPr id="9" name="Picture 8">
            <a:extLst>
              <a:ext uri="{FF2B5EF4-FFF2-40B4-BE49-F238E27FC236}">
                <a16:creationId xmlns:a16="http://schemas.microsoft.com/office/drawing/2014/main" id="{479CF158-2679-0B42-0E12-254DD9AEC908}"/>
              </a:ext>
            </a:extLst>
          </p:cNvPr>
          <p:cNvPicPr>
            <a:picLocks noChangeAspect="1"/>
          </p:cNvPicPr>
          <p:nvPr/>
        </p:nvPicPr>
        <p:blipFill>
          <a:blip r:embed="rId3"/>
          <a:stretch>
            <a:fillRect/>
          </a:stretch>
        </p:blipFill>
        <p:spPr>
          <a:xfrm>
            <a:off x="47252" y="740418"/>
            <a:ext cx="5020376" cy="4820323"/>
          </a:xfrm>
          <a:prstGeom prst="rect">
            <a:avLst/>
          </a:prstGeom>
        </p:spPr>
      </p:pic>
      <p:pic>
        <p:nvPicPr>
          <p:cNvPr id="12" name="Picture 11">
            <a:extLst>
              <a:ext uri="{FF2B5EF4-FFF2-40B4-BE49-F238E27FC236}">
                <a16:creationId xmlns:a16="http://schemas.microsoft.com/office/drawing/2014/main" id="{4F9BD9E6-7489-1E38-E4B5-914B1A6904DB}"/>
              </a:ext>
            </a:extLst>
          </p:cNvPr>
          <p:cNvPicPr>
            <a:picLocks noChangeAspect="1"/>
          </p:cNvPicPr>
          <p:nvPr/>
        </p:nvPicPr>
        <p:blipFill>
          <a:blip r:embed="rId4"/>
          <a:stretch>
            <a:fillRect/>
          </a:stretch>
        </p:blipFill>
        <p:spPr>
          <a:xfrm>
            <a:off x="5114880" y="2179020"/>
            <a:ext cx="6635965" cy="2077521"/>
          </a:xfrm>
          <a:prstGeom prst="rect">
            <a:avLst/>
          </a:prstGeom>
        </p:spPr>
      </p:pic>
    </p:spTree>
    <p:extLst>
      <p:ext uri="{BB962C8B-B14F-4D97-AF65-F5344CB8AC3E}">
        <p14:creationId xmlns:p14="http://schemas.microsoft.com/office/powerpoint/2010/main" val="1632252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Hiring &amp; Recruitment</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a:bodyPr>
          <a:lstStyle/>
          <a:p>
            <a:pPr marL="291465" indent="-291465" defTabSz="932688">
              <a:spcBef>
                <a:spcPts val="1020"/>
              </a:spcBef>
              <a:buFont typeface="Arial" panose="020B0604020202020204" pitchFamily="34" charset="0"/>
              <a:buChar char="•"/>
            </a:pPr>
            <a:r>
              <a:rPr lang="en-US" sz="1700" b="1" dirty="0"/>
              <a:t>Resume Screening</a:t>
            </a:r>
          </a:p>
          <a:p>
            <a:pPr defTabSz="932688">
              <a:spcBef>
                <a:spcPts val="1020"/>
              </a:spcBef>
            </a:pPr>
            <a:r>
              <a:rPr lang="en-US" sz="1700" dirty="0"/>
              <a:t>*</a:t>
            </a:r>
            <a:r>
              <a:rPr lang="en-US" sz="1700" dirty="0" err="1"/>
              <a:t>Textio</a:t>
            </a:r>
            <a:r>
              <a:rPr lang="en-US" sz="1700" dirty="0"/>
              <a:t>   Modern Hire</a:t>
            </a:r>
          </a:p>
          <a:p>
            <a:pPr marL="291465" indent="-291465" defTabSz="932688">
              <a:spcBef>
                <a:spcPts val="1020"/>
              </a:spcBef>
              <a:buFont typeface="Arial" panose="020B0604020202020204" pitchFamily="34" charset="0"/>
              <a:buChar char="•"/>
            </a:pPr>
            <a:endParaRPr lang="en-US" sz="1700" dirty="0"/>
          </a:p>
          <a:p>
            <a:pPr marL="291465" indent="-291465" defTabSz="932688">
              <a:spcBef>
                <a:spcPts val="1020"/>
              </a:spcBef>
              <a:buFont typeface="Arial" panose="020B0604020202020204" pitchFamily="34" charset="0"/>
              <a:buChar char="•"/>
            </a:pPr>
            <a:r>
              <a:rPr lang="en-US" sz="1700" b="1" dirty="0"/>
              <a:t>Candidate Sourcing</a:t>
            </a:r>
          </a:p>
          <a:p>
            <a:pPr defTabSz="932688">
              <a:spcBef>
                <a:spcPts val="1020"/>
              </a:spcBef>
            </a:pPr>
            <a:r>
              <a:rPr lang="en-US" sz="1700" dirty="0"/>
              <a:t>*</a:t>
            </a:r>
            <a:r>
              <a:rPr lang="en-US" sz="1700" dirty="0" err="1"/>
              <a:t>Entelo</a:t>
            </a:r>
            <a:r>
              <a:rPr lang="en-US" sz="1700" dirty="0"/>
              <a:t>    </a:t>
            </a:r>
            <a:r>
              <a:rPr lang="en-US" sz="1700" dirty="0" err="1"/>
              <a:t>Eloomi</a:t>
            </a:r>
            <a:endParaRPr lang="en-US" sz="1700" dirty="0"/>
          </a:p>
          <a:p>
            <a:pPr marL="291465" indent="-291465" defTabSz="932688">
              <a:spcBef>
                <a:spcPts val="1020"/>
              </a:spcBef>
              <a:buFont typeface="Arial" panose="020B0604020202020204" pitchFamily="34" charset="0"/>
              <a:buChar char="•"/>
            </a:pPr>
            <a:endParaRPr lang="en-US" sz="1700" dirty="0"/>
          </a:p>
          <a:p>
            <a:pPr marL="291465" indent="-291465" defTabSz="932688">
              <a:spcBef>
                <a:spcPts val="1020"/>
              </a:spcBef>
              <a:buFont typeface="Arial" panose="020B0604020202020204" pitchFamily="34" charset="0"/>
              <a:buChar char="•"/>
            </a:pPr>
            <a:r>
              <a:rPr lang="en-US" sz="1700" b="1" dirty="0"/>
              <a:t>Onboarding</a:t>
            </a:r>
          </a:p>
          <a:p>
            <a:pPr defTabSz="932688">
              <a:spcBef>
                <a:spcPts val="1020"/>
              </a:spcBef>
            </a:pPr>
            <a:r>
              <a:rPr lang="en-US" sz="1700" dirty="0"/>
              <a:t>*</a:t>
            </a:r>
            <a:r>
              <a:rPr lang="en-US" sz="1700" dirty="0" err="1"/>
              <a:t>Enboarder</a:t>
            </a:r>
            <a:r>
              <a:rPr lang="en-US" sz="1700" dirty="0"/>
              <a:t>  </a:t>
            </a:r>
            <a:r>
              <a:rPr lang="en-US" sz="1700" dirty="0" err="1"/>
              <a:t>BetterCloud</a:t>
            </a:r>
            <a:endParaRPr lang="en-US" sz="1700" dirty="0"/>
          </a:p>
        </p:txBody>
      </p:sp>
      <p:pic>
        <p:nvPicPr>
          <p:cNvPr id="5" name="Picture 4">
            <a:extLst>
              <a:ext uri="{FF2B5EF4-FFF2-40B4-BE49-F238E27FC236}">
                <a16:creationId xmlns:a16="http://schemas.microsoft.com/office/drawing/2014/main" id="{C3F34CF6-8D9A-94EC-9C19-1A815337D158}"/>
              </a:ext>
            </a:extLst>
          </p:cNvPr>
          <p:cNvPicPr>
            <a:picLocks noChangeAspect="1"/>
          </p:cNvPicPr>
          <p:nvPr/>
        </p:nvPicPr>
        <p:blipFill>
          <a:blip r:embed="rId3"/>
          <a:stretch>
            <a:fillRect/>
          </a:stretch>
        </p:blipFill>
        <p:spPr>
          <a:xfrm>
            <a:off x="9568228" y="2376042"/>
            <a:ext cx="1305107" cy="438211"/>
          </a:xfrm>
          <a:prstGeom prst="rect">
            <a:avLst/>
          </a:prstGeom>
        </p:spPr>
      </p:pic>
      <p:pic>
        <p:nvPicPr>
          <p:cNvPr id="14" name="Picture 13">
            <a:extLst>
              <a:ext uri="{FF2B5EF4-FFF2-40B4-BE49-F238E27FC236}">
                <a16:creationId xmlns:a16="http://schemas.microsoft.com/office/drawing/2014/main" id="{EB5F2D77-B9E4-8DE5-1C90-8752B9BBE61D}"/>
              </a:ext>
            </a:extLst>
          </p:cNvPr>
          <p:cNvPicPr>
            <a:picLocks noChangeAspect="1"/>
          </p:cNvPicPr>
          <p:nvPr/>
        </p:nvPicPr>
        <p:blipFill>
          <a:blip r:embed="rId4"/>
          <a:stretch>
            <a:fillRect/>
          </a:stretch>
        </p:blipFill>
        <p:spPr>
          <a:xfrm>
            <a:off x="7008560" y="3359056"/>
            <a:ext cx="1933845" cy="762106"/>
          </a:xfrm>
          <a:prstGeom prst="rect">
            <a:avLst/>
          </a:prstGeom>
        </p:spPr>
      </p:pic>
      <p:pic>
        <p:nvPicPr>
          <p:cNvPr id="17" name="Picture 16">
            <a:extLst>
              <a:ext uri="{FF2B5EF4-FFF2-40B4-BE49-F238E27FC236}">
                <a16:creationId xmlns:a16="http://schemas.microsoft.com/office/drawing/2014/main" id="{30C469D8-35F1-0537-0C47-58033BC05E0A}"/>
              </a:ext>
            </a:extLst>
          </p:cNvPr>
          <p:cNvPicPr>
            <a:picLocks noChangeAspect="1"/>
          </p:cNvPicPr>
          <p:nvPr/>
        </p:nvPicPr>
        <p:blipFill>
          <a:blip r:embed="rId5"/>
          <a:stretch>
            <a:fillRect/>
          </a:stretch>
        </p:blipFill>
        <p:spPr>
          <a:xfrm>
            <a:off x="9015700" y="4573480"/>
            <a:ext cx="2410161" cy="724001"/>
          </a:xfrm>
          <a:prstGeom prst="rect">
            <a:avLst/>
          </a:prstGeom>
        </p:spPr>
      </p:pic>
      <p:pic>
        <p:nvPicPr>
          <p:cNvPr id="6" name="Picture 5">
            <a:extLst>
              <a:ext uri="{FF2B5EF4-FFF2-40B4-BE49-F238E27FC236}">
                <a16:creationId xmlns:a16="http://schemas.microsoft.com/office/drawing/2014/main" id="{3351AE02-5262-8B6A-B4B8-233AA7216A89}"/>
              </a:ext>
            </a:extLst>
          </p:cNvPr>
          <p:cNvPicPr>
            <a:picLocks noChangeAspect="1"/>
          </p:cNvPicPr>
          <p:nvPr/>
        </p:nvPicPr>
        <p:blipFill>
          <a:blip r:embed="rId6"/>
          <a:stretch>
            <a:fillRect/>
          </a:stretch>
        </p:blipFill>
        <p:spPr>
          <a:xfrm>
            <a:off x="6803745" y="2469772"/>
            <a:ext cx="2343477" cy="419158"/>
          </a:xfrm>
          <a:prstGeom prst="rect">
            <a:avLst/>
          </a:prstGeom>
        </p:spPr>
      </p:pic>
      <p:pic>
        <p:nvPicPr>
          <p:cNvPr id="8" name="Picture 7">
            <a:extLst>
              <a:ext uri="{FF2B5EF4-FFF2-40B4-BE49-F238E27FC236}">
                <a16:creationId xmlns:a16="http://schemas.microsoft.com/office/drawing/2014/main" id="{247BF21B-1E14-67FA-6D7D-C57257587194}"/>
              </a:ext>
            </a:extLst>
          </p:cNvPr>
          <p:cNvPicPr>
            <a:picLocks noChangeAspect="1"/>
          </p:cNvPicPr>
          <p:nvPr/>
        </p:nvPicPr>
        <p:blipFill>
          <a:blip r:embed="rId7"/>
          <a:stretch>
            <a:fillRect/>
          </a:stretch>
        </p:blipFill>
        <p:spPr>
          <a:xfrm>
            <a:off x="9755093" y="3531544"/>
            <a:ext cx="1228896" cy="495369"/>
          </a:xfrm>
          <a:prstGeom prst="rect">
            <a:avLst/>
          </a:prstGeom>
        </p:spPr>
      </p:pic>
      <p:pic>
        <p:nvPicPr>
          <p:cNvPr id="10" name="Picture 9">
            <a:extLst>
              <a:ext uri="{FF2B5EF4-FFF2-40B4-BE49-F238E27FC236}">
                <a16:creationId xmlns:a16="http://schemas.microsoft.com/office/drawing/2014/main" id="{21050A7F-C0E0-8B7F-11CA-66A2D9C2CE76}"/>
              </a:ext>
            </a:extLst>
          </p:cNvPr>
          <p:cNvPicPr>
            <a:picLocks noChangeAspect="1"/>
          </p:cNvPicPr>
          <p:nvPr/>
        </p:nvPicPr>
        <p:blipFill>
          <a:blip r:embed="rId8"/>
          <a:stretch>
            <a:fillRect/>
          </a:stretch>
        </p:blipFill>
        <p:spPr>
          <a:xfrm>
            <a:off x="6965183" y="4673645"/>
            <a:ext cx="1752845" cy="676369"/>
          </a:xfrm>
          <a:prstGeom prst="rect">
            <a:avLst/>
          </a:prstGeom>
        </p:spPr>
      </p:pic>
    </p:spTree>
    <p:extLst>
      <p:ext uri="{BB962C8B-B14F-4D97-AF65-F5344CB8AC3E}">
        <p14:creationId xmlns:p14="http://schemas.microsoft.com/office/powerpoint/2010/main" val="2736764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4371015" y="-1003828"/>
            <a:ext cx="4047968" cy="1647296"/>
          </a:xfrm>
        </p:spPr>
        <p:txBody>
          <a:bodyPr/>
          <a:lstStyle/>
          <a:p>
            <a:pPr defTabSz="932688"/>
            <a:r>
              <a:rPr lang="en-US" sz="3264" kern="1200">
                <a:solidFill>
                  <a:schemeClr val="tx1"/>
                </a:solidFill>
                <a:latin typeface="+mj-lt"/>
                <a:ea typeface="+mj-ea"/>
                <a:cs typeface="+mj-cs"/>
              </a:rPr>
              <a:t>Hiring &amp; Recruitment</a:t>
            </a:r>
            <a:endParaRPr lang="en-US"/>
          </a:p>
        </p:txBody>
      </p:sp>
      <p:pic>
        <p:nvPicPr>
          <p:cNvPr id="9" name="Picture 8">
            <a:extLst>
              <a:ext uri="{FF2B5EF4-FFF2-40B4-BE49-F238E27FC236}">
                <a16:creationId xmlns:a16="http://schemas.microsoft.com/office/drawing/2014/main" id="{8F631FE1-0CB6-A215-ACF5-10F746A09AB4}"/>
              </a:ext>
            </a:extLst>
          </p:cNvPr>
          <p:cNvPicPr>
            <a:picLocks noChangeAspect="1"/>
          </p:cNvPicPr>
          <p:nvPr/>
        </p:nvPicPr>
        <p:blipFill>
          <a:blip r:embed="rId3"/>
          <a:stretch>
            <a:fillRect/>
          </a:stretch>
        </p:blipFill>
        <p:spPr>
          <a:xfrm>
            <a:off x="927141" y="738223"/>
            <a:ext cx="10506879" cy="6858236"/>
          </a:xfrm>
          <a:prstGeom prst="rect">
            <a:avLst/>
          </a:prstGeom>
        </p:spPr>
      </p:pic>
    </p:spTree>
    <p:extLst>
      <p:ext uri="{BB962C8B-B14F-4D97-AF65-F5344CB8AC3E}">
        <p14:creationId xmlns:p14="http://schemas.microsoft.com/office/powerpoint/2010/main" val="2987234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Marketing</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a:bodyPr>
          <a:lstStyle/>
          <a:p>
            <a:pPr marL="291465" indent="-291465" defTabSz="932688">
              <a:spcBef>
                <a:spcPts val="1020"/>
              </a:spcBef>
              <a:buFont typeface="Arial" panose="020B0604020202020204" pitchFamily="34" charset="0"/>
              <a:buChar char="•"/>
            </a:pPr>
            <a:r>
              <a:rPr lang="en-US" sz="1700" b="1" dirty="0"/>
              <a:t>Content Creation</a:t>
            </a:r>
          </a:p>
          <a:p>
            <a:pPr defTabSz="932688">
              <a:spcBef>
                <a:spcPts val="1020"/>
              </a:spcBef>
            </a:pPr>
            <a:r>
              <a:rPr lang="en-US" sz="1700" dirty="0"/>
              <a:t>*Canva  </a:t>
            </a:r>
            <a:r>
              <a:rPr lang="en-US" sz="1700" dirty="0" err="1"/>
              <a:t>Anyword</a:t>
            </a:r>
            <a:endParaRPr lang="en-US" sz="1700" dirty="0"/>
          </a:p>
          <a:p>
            <a:pPr marL="291465" indent="-291465" defTabSz="932688">
              <a:spcBef>
                <a:spcPts val="1020"/>
              </a:spcBef>
              <a:buFont typeface="Arial" panose="020B0604020202020204" pitchFamily="34" charset="0"/>
              <a:buChar char="•"/>
            </a:pPr>
            <a:endParaRPr lang="en-US" sz="1700" dirty="0"/>
          </a:p>
          <a:p>
            <a:pPr marL="291465" indent="-291465" defTabSz="932688">
              <a:spcBef>
                <a:spcPts val="1020"/>
              </a:spcBef>
              <a:buFont typeface="Arial" panose="020B0604020202020204" pitchFamily="34" charset="0"/>
              <a:buChar char="•"/>
            </a:pPr>
            <a:endParaRPr lang="en-US" sz="1700" dirty="0"/>
          </a:p>
          <a:p>
            <a:pPr marL="291465" indent="-291465" defTabSz="932688">
              <a:spcBef>
                <a:spcPts val="1020"/>
              </a:spcBef>
              <a:buFont typeface="Arial" panose="020B0604020202020204" pitchFamily="34" charset="0"/>
              <a:buChar char="•"/>
            </a:pPr>
            <a:r>
              <a:rPr lang="en-US" sz="1700" b="1" dirty="0"/>
              <a:t>Ad Targeting</a:t>
            </a:r>
          </a:p>
          <a:p>
            <a:pPr defTabSz="932688">
              <a:spcBef>
                <a:spcPts val="1020"/>
              </a:spcBef>
            </a:pPr>
            <a:r>
              <a:rPr lang="en-US" sz="1700" dirty="0"/>
              <a:t>*AdRoll  </a:t>
            </a:r>
            <a:r>
              <a:rPr lang="en-US" sz="1700" dirty="0" err="1"/>
              <a:t>Birdeye</a:t>
            </a:r>
            <a:endParaRPr lang="en-US" sz="1700" dirty="0"/>
          </a:p>
        </p:txBody>
      </p:sp>
      <p:pic>
        <p:nvPicPr>
          <p:cNvPr id="5" name="Picture 4">
            <a:extLst>
              <a:ext uri="{FF2B5EF4-FFF2-40B4-BE49-F238E27FC236}">
                <a16:creationId xmlns:a16="http://schemas.microsoft.com/office/drawing/2014/main" id="{7B864682-E446-CB03-8DE3-29B1830AA859}"/>
              </a:ext>
            </a:extLst>
          </p:cNvPr>
          <p:cNvPicPr>
            <a:picLocks noChangeAspect="1"/>
          </p:cNvPicPr>
          <p:nvPr/>
        </p:nvPicPr>
        <p:blipFill>
          <a:blip r:embed="rId3"/>
          <a:stretch>
            <a:fillRect/>
          </a:stretch>
        </p:blipFill>
        <p:spPr>
          <a:xfrm>
            <a:off x="6498694" y="2054169"/>
            <a:ext cx="2375827" cy="1003582"/>
          </a:xfrm>
          <a:prstGeom prst="rect">
            <a:avLst/>
          </a:prstGeom>
        </p:spPr>
      </p:pic>
      <p:pic>
        <p:nvPicPr>
          <p:cNvPr id="11" name="Picture 10">
            <a:extLst>
              <a:ext uri="{FF2B5EF4-FFF2-40B4-BE49-F238E27FC236}">
                <a16:creationId xmlns:a16="http://schemas.microsoft.com/office/drawing/2014/main" id="{981122CE-7868-9AAF-4573-F503AF6C50A2}"/>
              </a:ext>
            </a:extLst>
          </p:cNvPr>
          <p:cNvPicPr>
            <a:picLocks noChangeAspect="1"/>
          </p:cNvPicPr>
          <p:nvPr/>
        </p:nvPicPr>
        <p:blipFill>
          <a:blip r:embed="rId4"/>
          <a:stretch>
            <a:fillRect/>
          </a:stretch>
        </p:blipFill>
        <p:spPr>
          <a:xfrm>
            <a:off x="6618744" y="4055409"/>
            <a:ext cx="1970671" cy="1003582"/>
          </a:xfrm>
          <a:prstGeom prst="rect">
            <a:avLst/>
          </a:prstGeom>
        </p:spPr>
      </p:pic>
      <p:pic>
        <p:nvPicPr>
          <p:cNvPr id="6" name="Picture 5">
            <a:extLst>
              <a:ext uri="{FF2B5EF4-FFF2-40B4-BE49-F238E27FC236}">
                <a16:creationId xmlns:a16="http://schemas.microsoft.com/office/drawing/2014/main" id="{95F9AE41-6238-C2F1-3A0F-35A944D2FCD8}"/>
              </a:ext>
            </a:extLst>
          </p:cNvPr>
          <p:cNvPicPr>
            <a:picLocks noChangeAspect="1"/>
          </p:cNvPicPr>
          <p:nvPr/>
        </p:nvPicPr>
        <p:blipFill>
          <a:blip r:embed="rId5"/>
          <a:stretch>
            <a:fillRect/>
          </a:stretch>
        </p:blipFill>
        <p:spPr>
          <a:xfrm>
            <a:off x="9264145" y="2290763"/>
            <a:ext cx="2381582" cy="619211"/>
          </a:xfrm>
          <a:prstGeom prst="rect">
            <a:avLst/>
          </a:prstGeom>
        </p:spPr>
      </p:pic>
      <p:pic>
        <p:nvPicPr>
          <p:cNvPr id="8" name="Picture 7">
            <a:extLst>
              <a:ext uri="{FF2B5EF4-FFF2-40B4-BE49-F238E27FC236}">
                <a16:creationId xmlns:a16="http://schemas.microsoft.com/office/drawing/2014/main" id="{264E90E6-413B-89FA-6BAD-50CC054E6422}"/>
              </a:ext>
            </a:extLst>
          </p:cNvPr>
          <p:cNvPicPr>
            <a:picLocks noChangeAspect="1"/>
          </p:cNvPicPr>
          <p:nvPr/>
        </p:nvPicPr>
        <p:blipFill>
          <a:blip r:embed="rId6"/>
          <a:stretch>
            <a:fillRect/>
          </a:stretch>
        </p:blipFill>
        <p:spPr>
          <a:xfrm>
            <a:off x="9854018" y="4241237"/>
            <a:ext cx="1019317" cy="543001"/>
          </a:xfrm>
          <a:prstGeom prst="rect">
            <a:avLst/>
          </a:prstGeom>
        </p:spPr>
      </p:pic>
    </p:spTree>
    <p:extLst>
      <p:ext uri="{BB962C8B-B14F-4D97-AF65-F5344CB8AC3E}">
        <p14:creationId xmlns:p14="http://schemas.microsoft.com/office/powerpoint/2010/main" val="192583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picture of the brain made up of patterns">
            <a:extLst>
              <a:ext uri="{FF2B5EF4-FFF2-40B4-BE49-F238E27FC236}">
                <a16:creationId xmlns:a16="http://schemas.microsoft.com/office/drawing/2014/main" id="{EC3AC19D-86A6-6EF1-28FA-8A67F0F3CBD4}"/>
              </a:ext>
            </a:extLst>
          </p:cNvPr>
          <p:cNvPicPr>
            <a:picLocks noChangeAspect="1"/>
          </p:cNvPicPr>
          <p:nvPr/>
        </p:nvPicPr>
        <p:blipFill rotWithShape="1">
          <a:blip r:embed="rId3"/>
          <a:srcRect t="9087" b="19257"/>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45FDBC-63F8-E8E7-3458-FF9136FB577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What is Artificial Intelligence?</a:t>
            </a:r>
          </a:p>
        </p:txBody>
      </p:sp>
    </p:spTree>
    <p:extLst>
      <p:ext uri="{BB962C8B-B14F-4D97-AF65-F5344CB8AC3E}">
        <p14:creationId xmlns:p14="http://schemas.microsoft.com/office/powerpoint/2010/main" val="424776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5036446" y="-1134537"/>
            <a:ext cx="4047968" cy="1647296"/>
          </a:xfrm>
        </p:spPr>
        <p:txBody>
          <a:bodyPr/>
          <a:lstStyle/>
          <a:p>
            <a:pPr defTabSz="932688"/>
            <a:r>
              <a:rPr lang="en-US" sz="3264" kern="1200">
                <a:solidFill>
                  <a:schemeClr val="tx1"/>
                </a:solidFill>
                <a:latin typeface="+mj-lt"/>
                <a:ea typeface="+mj-ea"/>
                <a:cs typeface="+mj-cs"/>
              </a:rPr>
              <a:t>Marketing</a:t>
            </a:r>
            <a:endParaRPr lang="en-US"/>
          </a:p>
        </p:txBody>
      </p:sp>
      <p:pic>
        <p:nvPicPr>
          <p:cNvPr id="9" name="Picture 8">
            <a:extLst>
              <a:ext uri="{FF2B5EF4-FFF2-40B4-BE49-F238E27FC236}">
                <a16:creationId xmlns:a16="http://schemas.microsoft.com/office/drawing/2014/main" id="{76D2BDD4-4680-7E64-B4C9-87D51C287220}"/>
              </a:ext>
            </a:extLst>
          </p:cNvPr>
          <p:cNvPicPr>
            <a:picLocks noChangeAspect="1"/>
          </p:cNvPicPr>
          <p:nvPr/>
        </p:nvPicPr>
        <p:blipFill>
          <a:blip r:embed="rId3"/>
          <a:stretch>
            <a:fillRect/>
          </a:stretch>
        </p:blipFill>
        <p:spPr>
          <a:xfrm>
            <a:off x="757980" y="1371738"/>
            <a:ext cx="10650436" cy="6620799"/>
          </a:xfrm>
          <a:prstGeom prst="rect">
            <a:avLst/>
          </a:prstGeom>
        </p:spPr>
      </p:pic>
    </p:spTree>
    <p:extLst>
      <p:ext uri="{BB962C8B-B14F-4D97-AF65-F5344CB8AC3E}">
        <p14:creationId xmlns:p14="http://schemas.microsoft.com/office/powerpoint/2010/main" val="265798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ackground pattern&#10;&#10;Description automatically generated">
            <a:extLst>
              <a:ext uri="{FF2B5EF4-FFF2-40B4-BE49-F238E27FC236}">
                <a16:creationId xmlns:a16="http://schemas.microsoft.com/office/drawing/2014/main" id="{7DB13E2B-D290-6B52-CFB0-8303C53CDCED}"/>
              </a:ext>
            </a:extLst>
          </p:cNvPr>
          <p:cNvPicPr>
            <a:picLocks noChangeAspect="1"/>
          </p:cNvPicPr>
          <p:nvPr/>
        </p:nvPicPr>
        <p:blipFill rotWithShape="1">
          <a:blip r:embed="rId3">
            <a:extLst>
              <a:ext uri="{28A0092B-C50C-407E-A947-70E740481C1C}">
                <a14:useLocalDpi xmlns:a14="http://schemas.microsoft.com/office/drawing/2010/main" val="0"/>
              </a:ext>
            </a:extLst>
          </a:blip>
          <a:srcRect l="20534" t="6484" r="29524" b="-1"/>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2E990-098F-E461-6741-68DED6E65E5C}"/>
              </a:ext>
            </a:extLst>
          </p:cNvPr>
          <p:cNvSpPr>
            <a:spLocks noGrp="1"/>
          </p:cNvSpPr>
          <p:nvPr>
            <p:ph type="ctrTitle"/>
          </p:nvPr>
        </p:nvSpPr>
        <p:spPr>
          <a:xfrm>
            <a:off x="477981" y="1122363"/>
            <a:ext cx="4023360" cy="3204134"/>
          </a:xfrm>
        </p:spPr>
        <p:txBody>
          <a:bodyPr vert="horz" lIns="91440" tIns="45720" rIns="91440" bIns="45720" rtlCol="0" anchor="b">
            <a:normAutofit/>
          </a:bodyPr>
          <a:lstStyle/>
          <a:p>
            <a:pPr algn="l"/>
            <a:r>
              <a:rPr lang="en-US" sz="4800"/>
              <a:t>Potential Drawbacks of Using AI in Small Business</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052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53868-885B-56EB-0F30-8010C9319D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 AI Implementation Can Be Costly</a:t>
            </a:r>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money with a sign on it&#10;&#10;Description automatically generated with low confidence">
            <a:extLst>
              <a:ext uri="{FF2B5EF4-FFF2-40B4-BE49-F238E27FC236}">
                <a16:creationId xmlns:a16="http://schemas.microsoft.com/office/drawing/2014/main" id="{E455CD47-EDA2-CCA6-9F84-F021B1C17E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109" r="149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99471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 text, computer monitor, personal computer">
            <a:extLst>
              <a:ext uri="{FF2B5EF4-FFF2-40B4-BE49-F238E27FC236}">
                <a16:creationId xmlns:a16="http://schemas.microsoft.com/office/drawing/2014/main" id="{C7545D73-AF91-A73D-3DE2-D57E1DECCE99}"/>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3434"/>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57D00-556B-6F3F-8248-EAC3C349F98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AI Can Be Technically Complex</a:t>
            </a:r>
          </a:p>
        </p:txBody>
      </p:sp>
      <p:cxnSp>
        <p:nvCxnSpPr>
          <p:cNvPr id="29"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432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ext, screenshot, graphics, graphic design">
            <a:extLst>
              <a:ext uri="{FF2B5EF4-FFF2-40B4-BE49-F238E27FC236}">
                <a16:creationId xmlns:a16="http://schemas.microsoft.com/office/drawing/2014/main" id="{D63BD396-5B6C-CEFB-0B37-D11D36C359B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9" r="1723" b="1"/>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4E3489-8CB8-5B4D-5413-52E74EAE299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AI Can Lack Human Touch</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090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cybercriminal group uses artificial intelligence to blackmail companies that use the Internet for their services. image created with generative artificial intelligence.">
            <a:extLst>
              <a:ext uri="{FF2B5EF4-FFF2-40B4-BE49-F238E27FC236}">
                <a16:creationId xmlns:a16="http://schemas.microsoft.com/office/drawing/2014/main" id="{DD34F1C3-8B06-4D5C-259D-BADED6584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73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615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FF402-E7FC-083E-258F-7FA10553CAF9}"/>
              </a:ext>
            </a:extLst>
          </p:cNvPr>
          <p:cNvSpPr>
            <a:spLocks noGrp="1"/>
          </p:cNvSpPr>
          <p:nvPr>
            <p:ph type="title"/>
          </p:nvPr>
        </p:nvSpPr>
        <p:spPr>
          <a:xfrm>
            <a:off x="477981" y="1122363"/>
            <a:ext cx="3977640" cy="3204134"/>
          </a:xfrm>
        </p:spPr>
        <p:txBody>
          <a:bodyPr vert="horz" lIns="91440" tIns="45720" rIns="91440" bIns="45720" rtlCol="0" anchor="b">
            <a:normAutofit/>
          </a:bodyPr>
          <a:lstStyle/>
          <a:p>
            <a:r>
              <a:rPr lang="en-US" sz="4000" dirty="0"/>
              <a:t>AI May Raise Data Privacy, Ethical, &amp; Trademark Concerns</a:t>
            </a:r>
          </a:p>
        </p:txBody>
      </p:sp>
      <p:sp>
        <p:nvSpPr>
          <p:cNvPr id="6149" name="Rectangle 61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0" name="Rectangle 61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755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White humanoid hand using digital artificial intelligence icon hologram 3D rendering">
            <a:extLst>
              <a:ext uri="{FF2B5EF4-FFF2-40B4-BE49-F238E27FC236}">
                <a16:creationId xmlns:a16="http://schemas.microsoft.com/office/drawing/2014/main" id="{8ADADC49-A659-1781-984E-D7133E1C4FC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365" r="152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0"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1534B-C542-EA79-518A-842C7EFD10B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Current Examples of AI</a:t>
            </a:r>
          </a:p>
        </p:txBody>
      </p:sp>
      <p:cxnSp>
        <p:nvCxnSpPr>
          <p:cNvPr id="7181"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582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55BED36-C5E9-5127-B4CE-CB82E00584DE}"/>
              </a:ext>
            </a:extLst>
          </p:cNvPr>
          <p:cNvPicPr>
            <a:picLocks noChangeAspect="1"/>
          </p:cNvPicPr>
          <p:nvPr/>
        </p:nvPicPr>
        <p:blipFill>
          <a:blip r:embed="rId5"/>
          <a:stretch>
            <a:fillRect/>
          </a:stretch>
        </p:blipFill>
        <p:spPr>
          <a:xfrm>
            <a:off x="5504007" y="1794020"/>
            <a:ext cx="6553200" cy="4962525"/>
          </a:xfrm>
          <a:prstGeom prst="rect">
            <a:avLst/>
          </a:prstGeom>
        </p:spPr>
      </p:pic>
      <p:pic>
        <p:nvPicPr>
          <p:cNvPr id="4" name="Picture 3">
            <a:extLst>
              <a:ext uri="{FF2B5EF4-FFF2-40B4-BE49-F238E27FC236}">
                <a16:creationId xmlns:a16="http://schemas.microsoft.com/office/drawing/2014/main" id="{B4C9D3B7-B6FD-FC8D-F8AD-6E0E7B65DEDD}"/>
              </a:ext>
            </a:extLst>
          </p:cNvPr>
          <p:cNvPicPr>
            <a:picLocks noChangeAspect="1"/>
          </p:cNvPicPr>
          <p:nvPr/>
        </p:nvPicPr>
        <p:blipFill>
          <a:blip r:embed="rId6"/>
          <a:stretch>
            <a:fillRect/>
          </a:stretch>
        </p:blipFill>
        <p:spPr>
          <a:xfrm>
            <a:off x="5504007" y="706006"/>
            <a:ext cx="6553200" cy="774700"/>
          </a:xfrm>
          <a:prstGeom prst="rect">
            <a:avLst/>
          </a:prstGeom>
        </p:spPr>
      </p:pic>
      <p:sp>
        <p:nvSpPr>
          <p:cNvPr id="2" name="Title 1">
            <a:extLst>
              <a:ext uri="{FF2B5EF4-FFF2-40B4-BE49-F238E27FC236}">
                <a16:creationId xmlns:a16="http://schemas.microsoft.com/office/drawing/2014/main" id="{FF7C0531-0400-6EEC-8DAF-06434A23FD37}"/>
              </a:ext>
            </a:extLst>
          </p:cNvPr>
          <p:cNvSpPr>
            <a:spLocks noGrp="1"/>
          </p:cNvSpPr>
          <p:nvPr>
            <p:ph type="title"/>
          </p:nvPr>
        </p:nvSpPr>
        <p:spPr>
          <a:xfrm>
            <a:off x="742950" y="742951"/>
            <a:ext cx="3476625" cy="4962524"/>
          </a:xfrm>
        </p:spPr>
        <p:txBody>
          <a:bodyPr>
            <a:normAutofit/>
          </a:bodyPr>
          <a:lstStyle/>
          <a:p>
            <a:pPr algn="ctr"/>
            <a:r>
              <a:rPr lang="en-US" sz="4800">
                <a:solidFill>
                  <a:srgbClr val="FFFFFF"/>
                </a:solidFill>
              </a:rPr>
              <a:t>Chat GPT</a:t>
            </a:r>
          </a:p>
        </p:txBody>
      </p:sp>
      <p:pic>
        <p:nvPicPr>
          <p:cNvPr id="7" name="CHATGPT audio">
            <a:hlinkClick r:id="" action="ppaction://media"/>
            <a:extLst>
              <a:ext uri="{FF2B5EF4-FFF2-40B4-BE49-F238E27FC236}">
                <a16:creationId xmlns:a16="http://schemas.microsoft.com/office/drawing/2014/main" id="{CC453A89-F964-2A6B-5A13-0C2639C4D7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34199" y="159049"/>
            <a:ext cx="304800" cy="304800"/>
          </a:xfrm>
          <a:prstGeom prst="rect">
            <a:avLst/>
          </a:prstGeom>
        </p:spPr>
      </p:pic>
      <p:pic>
        <p:nvPicPr>
          <p:cNvPr id="8194" name="Picture 2" descr="ChatGPT - Wikipedia">
            <a:extLst>
              <a:ext uri="{FF2B5EF4-FFF2-40B4-BE49-F238E27FC236}">
                <a16:creationId xmlns:a16="http://schemas.microsoft.com/office/drawing/2014/main" id="{3621B090-8C3D-30F4-C1DD-3E7A90E8B0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699" y="463849"/>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0FDAD-5E95-FE6C-9172-35AD06C61A5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err="1">
                <a:solidFill>
                  <a:srgbClr val="FFFFFF"/>
                </a:solidFill>
                <a:cs typeface="Calibri Light"/>
              </a:rPr>
              <a:t>Synthesia</a:t>
            </a:r>
            <a:br>
              <a:rPr lang="en-US" sz="2600">
                <a:solidFill>
                  <a:srgbClr val="FFFFFF"/>
                </a:solidFill>
                <a:cs typeface="Calibri Light"/>
              </a:rPr>
            </a:br>
            <a:br>
              <a:rPr lang="en-US" sz="2600">
                <a:cs typeface="Calibri Light"/>
              </a:rPr>
            </a:br>
            <a:r>
              <a:rPr lang="en-US" sz="2600">
                <a:solidFill>
                  <a:srgbClr val="FFFFFF"/>
                </a:solidFill>
                <a:cs typeface="Calibri Light"/>
              </a:rPr>
              <a:t>#1 AI video creation platform</a:t>
            </a:r>
          </a:p>
        </p:txBody>
      </p:sp>
      <p:pic>
        <p:nvPicPr>
          <p:cNvPr id="3" name="Online Media 2" title="Synthesia Product Demo | AI Talking Head Avatars (New!)">
            <a:hlinkClick r:id="" action="ppaction://media"/>
            <a:extLst>
              <a:ext uri="{FF2B5EF4-FFF2-40B4-BE49-F238E27FC236}">
                <a16:creationId xmlns:a16="http://schemas.microsoft.com/office/drawing/2014/main" id="{D7235E08-C57B-0D7B-2B2F-175506979AE8}"/>
              </a:ext>
            </a:extLst>
          </p:cNvPr>
          <p:cNvPicPr>
            <a:picLocks noRot="1" noChangeAspect="1"/>
          </p:cNvPicPr>
          <p:nvPr>
            <a:videoFile r:link="rId1"/>
          </p:nvPr>
        </p:nvPicPr>
        <p:blipFill>
          <a:blip r:embed="rId4"/>
          <a:stretch>
            <a:fillRect/>
          </a:stretch>
        </p:blipFill>
        <p:spPr>
          <a:xfrm>
            <a:off x="4345375" y="961812"/>
            <a:ext cx="6574649" cy="4930987"/>
          </a:xfrm>
          <a:prstGeom prst="rect">
            <a:avLst/>
          </a:prstGeom>
        </p:spPr>
      </p:pic>
    </p:spTree>
    <p:extLst>
      <p:ext uri="{BB962C8B-B14F-4D97-AF65-F5344CB8AC3E}">
        <p14:creationId xmlns:p14="http://schemas.microsoft.com/office/powerpoint/2010/main" val="1493640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0FDAD-5E95-FE6C-9172-35AD06C61A5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cs typeface="Calibri Light"/>
              </a:rPr>
              <a:t>Reals AI</a:t>
            </a:r>
            <a:br>
              <a:rPr lang="en-US" sz="2600">
                <a:solidFill>
                  <a:srgbClr val="FFFFFF"/>
                </a:solidFill>
                <a:cs typeface="Calibri Light"/>
              </a:rPr>
            </a:br>
            <a:br>
              <a:rPr lang="en-US" sz="2600">
                <a:cs typeface="Calibri Light"/>
              </a:rPr>
            </a:br>
            <a:r>
              <a:rPr lang="en-US" sz="2600">
                <a:solidFill>
                  <a:srgbClr val="FFFFFF"/>
                </a:solidFill>
                <a:cs typeface="Calibri Light"/>
              </a:rPr>
              <a:t> AI video creation platform</a:t>
            </a:r>
          </a:p>
        </p:txBody>
      </p:sp>
      <p:sp>
        <p:nvSpPr>
          <p:cNvPr id="5" name="TextBox 4">
            <a:extLst>
              <a:ext uri="{FF2B5EF4-FFF2-40B4-BE49-F238E27FC236}">
                <a16:creationId xmlns:a16="http://schemas.microsoft.com/office/drawing/2014/main" id="{256FD98B-3456-B9A8-31F2-8AA3F23EFF18}"/>
              </a:ext>
            </a:extLst>
          </p:cNvPr>
          <p:cNvSpPr txBox="1"/>
          <p:nvPr/>
        </p:nvSpPr>
        <p:spPr>
          <a:xfrm>
            <a:off x="4288727" y="6293150"/>
            <a:ext cx="7691271" cy="646331"/>
          </a:xfrm>
          <a:prstGeom prst="rect">
            <a:avLst/>
          </a:prstGeom>
          <a:noFill/>
        </p:spPr>
        <p:txBody>
          <a:bodyPr wrap="square">
            <a:spAutoFit/>
          </a:bodyPr>
          <a:lstStyle/>
          <a:p>
            <a:r>
              <a:rPr lang="en-US">
                <a:hlinkClick r:id="rId3"/>
              </a:rPr>
              <a:t>https://app.hourone.ai/player/65b76ab707fb4d55b08fd2f8a6bb35f2</a:t>
            </a:r>
            <a:endParaRPr lang="en-US"/>
          </a:p>
          <a:p>
            <a:endParaRPr lang="en-US"/>
          </a:p>
        </p:txBody>
      </p:sp>
      <p:pic>
        <p:nvPicPr>
          <p:cNvPr id="7" name="Picture 6">
            <a:extLst>
              <a:ext uri="{FF2B5EF4-FFF2-40B4-BE49-F238E27FC236}">
                <a16:creationId xmlns:a16="http://schemas.microsoft.com/office/drawing/2014/main" id="{9BEE0225-132E-F7E5-86A8-2EE9397DDD1A}"/>
              </a:ext>
            </a:extLst>
          </p:cNvPr>
          <p:cNvPicPr>
            <a:picLocks noChangeAspect="1"/>
          </p:cNvPicPr>
          <p:nvPr/>
        </p:nvPicPr>
        <p:blipFill>
          <a:blip r:embed="rId4"/>
          <a:stretch>
            <a:fillRect/>
          </a:stretch>
        </p:blipFill>
        <p:spPr>
          <a:xfrm>
            <a:off x="3497209" y="0"/>
            <a:ext cx="4748872" cy="3629025"/>
          </a:xfrm>
          <a:prstGeom prst="rect">
            <a:avLst/>
          </a:prstGeom>
        </p:spPr>
      </p:pic>
      <p:pic>
        <p:nvPicPr>
          <p:cNvPr id="11" name="Picture 10">
            <a:extLst>
              <a:ext uri="{FF2B5EF4-FFF2-40B4-BE49-F238E27FC236}">
                <a16:creationId xmlns:a16="http://schemas.microsoft.com/office/drawing/2014/main" id="{00F4FB87-8011-44F6-E0CB-93B41A829233}"/>
              </a:ext>
            </a:extLst>
          </p:cNvPr>
          <p:cNvPicPr>
            <a:picLocks noChangeAspect="1"/>
          </p:cNvPicPr>
          <p:nvPr/>
        </p:nvPicPr>
        <p:blipFill>
          <a:blip r:embed="rId5"/>
          <a:stretch>
            <a:fillRect/>
          </a:stretch>
        </p:blipFill>
        <p:spPr>
          <a:xfrm>
            <a:off x="7155044" y="2989684"/>
            <a:ext cx="4824954" cy="3303466"/>
          </a:xfrm>
          <a:prstGeom prst="rect">
            <a:avLst/>
          </a:prstGeom>
        </p:spPr>
      </p:pic>
    </p:spTree>
    <p:extLst>
      <p:ext uri="{BB962C8B-B14F-4D97-AF65-F5344CB8AC3E}">
        <p14:creationId xmlns:p14="http://schemas.microsoft.com/office/powerpoint/2010/main" val="94767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65A23-9F7F-AEBF-6F85-BDC0E98F06B4}"/>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kern="1200">
                <a:solidFill>
                  <a:schemeClr val="tx1"/>
                </a:solidFill>
                <a:latin typeface="+mj-lt"/>
                <a:ea typeface="+mj-ea"/>
                <a:cs typeface="+mj-cs"/>
              </a:rPr>
              <a:t>THE MACHINES ARE TAKING OVER!!</a:t>
            </a:r>
          </a:p>
        </p:txBody>
      </p:sp>
      <p:sp>
        <p:nvSpPr>
          <p:cNvPr id="1031" name="Freeform: Shape 103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car&#10;&#10;Description automatically generated">
            <a:extLst>
              <a:ext uri="{FF2B5EF4-FFF2-40B4-BE49-F238E27FC236}">
                <a16:creationId xmlns:a16="http://schemas.microsoft.com/office/drawing/2014/main" id="{A38F2C79-2CA7-186A-1532-D7B71BA60F2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455" r="10915"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4" name="Picture 3" descr="A picture containing icon&#10;&#10;Description automatically generated">
            <a:extLst>
              <a:ext uri="{FF2B5EF4-FFF2-40B4-BE49-F238E27FC236}">
                <a16:creationId xmlns:a16="http://schemas.microsoft.com/office/drawing/2014/main" id="{7AF52482-5AA5-3C76-92F0-1D41546335D4}"/>
              </a:ext>
            </a:extLst>
          </p:cNvPr>
          <p:cNvPicPr>
            <a:picLocks noChangeAspect="1"/>
          </p:cNvPicPr>
          <p:nvPr/>
        </p:nvPicPr>
        <p:blipFill rotWithShape="1">
          <a:blip r:embed="rId5">
            <a:extLst>
              <a:ext uri="{28A0092B-C50C-407E-A947-70E740481C1C}">
                <a14:useLocalDpi xmlns:a14="http://schemas.microsoft.com/office/drawing/2010/main" val="0"/>
              </a:ext>
            </a:extLst>
          </a:blip>
          <a:srcRect l="11038" r="10955"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035" name="Oval 103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dark&#10;&#10;Description automatically generated">
            <a:extLst>
              <a:ext uri="{FF2B5EF4-FFF2-40B4-BE49-F238E27FC236}">
                <a16:creationId xmlns:a16="http://schemas.microsoft.com/office/drawing/2014/main" id="{DEB66CD4-7805-5BA3-18C6-550ACF3FB9E5}"/>
              </a:ext>
            </a:extLst>
          </p:cNvPr>
          <p:cNvPicPr>
            <a:picLocks noChangeAspect="1"/>
          </p:cNvPicPr>
          <p:nvPr/>
        </p:nvPicPr>
        <p:blipFill rotWithShape="1">
          <a:blip r:embed="rId6">
            <a:extLst>
              <a:ext uri="{28A0092B-C50C-407E-A947-70E740481C1C}">
                <a14:useLocalDpi xmlns:a14="http://schemas.microsoft.com/office/drawing/2010/main" val="0"/>
              </a:ext>
            </a:extLst>
          </a:blip>
          <a:srcRect l="26674" r="6575"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037" name="Freeform: Shape 103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curtain, furniture&#10;&#10;Description automatically generated">
            <a:extLst>
              <a:ext uri="{FF2B5EF4-FFF2-40B4-BE49-F238E27FC236}">
                <a16:creationId xmlns:a16="http://schemas.microsoft.com/office/drawing/2014/main" id="{6AB17242-3649-A3B9-F181-78C186D6A2F4}"/>
              </a:ext>
            </a:extLst>
          </p:cNvPr>
          <p:cNvPicPr>
            <a:picLocks noChangeAspect="1"/>
          </p:cNvPicPr>
          <p:nvPr/>
        </p:nvPicPr>
        <p:blipFill rotWithShape="1">
          <a:blip r:embed="rId7">
            <a:extLst>
              <a:ext uri="{28A0092B-C50C-407E-A947-70E740481C1C}">
                <a14:useLocalDpi xmlns:a14="http://schemas.microsoft.com/office/drawing/2010/main" val="0"/>
              </a:ext>
            </a:extLst>
          </a:blip>
          <a:srcRect l="15707" r="19727"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1039" name="Freeform: Shape 103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Johnny 5 Needs More Input, Reboot Of 80s Classic Short Circuit In The Works  - LRM">
            <a:extLst>
              <a:ext uri="{FF2B5EF4-FFF2-40B4-BE49-F238E27FC236}">
                <a16:creationId xmlns:a16="http://schemas.microsoft.com/office/drawing/2014/main" id="{99EB8136-8CCA-F0F3-1714-BE8E6374AB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026" r="15216"/>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170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0FDAD-5E95-FE6C-9172-35AD06C61A5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err="1">
                <a:solidFill>
                  <a:srgbClr val="FFFFFF"/>
                </a:solidFill>
                <a:cs typeface="Calibri Light"/>
              </a:rPr>
              <a:t>Looka</a:t>
            </a:r>
            <a:br>
              <a:rPr lang="en-US" sz="2600">
                <a:solidFill>
                  <a:srgbClr val="FFFFFF"/>
                </a:solidFill>
                <a:cs typeface="Calibri Light"/>
              </a:rPr>
            </a:br>
            <a:br>
              <a:rPr lang="en-US" sz="2600">
                <a:cs typeface="Calibri Light"/>
              </a:rPr>
            </a:br>
            <a:r>
              <a:rPr lang="en-US" sz="2600">
                <a:solidFill>
                  <a:srgbClr val="FFFFFF"/>
                </a:solidFill>
                <a:cs typeface="Calibri Light"/>
              </a:rPr>
              <a:t> AI-powered logo design program</a:t>
            </a:r>
          </a:p>
        </p:txBody>
      </p:sp>
      <p:pic>
        <p:nvPicPr>
          <p:cNvPr id="11" name="Picture 10">
            <a:extLst>
              <a:ext uri="{FF2B5EF4-FFF2-40B4-BE49-F238E27FC236}">
                <a16:creationId xmlns:a16="http://schemas.microsoft.com/office/drawing/2014/main" id="{874FDA7B-FC4E-99D8-BB24-1B24DA4B2239}"/>
              </a:ext>
            </a:extLst>
          </p:cNvPr>
          <p:cNvPicPr>
            <a:picLocks noChangeAspect="1"/>
          </p:cNvPicPr>
          <p:nvPr/>
        </p:nvPicPr>
        <p:blipFill>
          <a:blip r:embed="rId3"/>
          <a:stretch>
            <a:fillRect/>
          </a:stretch>
        </p:blipFill>
        <p:spPr>
          <a:xfrm>
            <a:off x="6834627" y="0"/>
            <a:ext cx="5256635" cy="2981325"/>
          </a:xfrm>
          <a:prstGeom prst="rect">
            <a:avLst/>
          </a:prstGeom>
        </p:spPr>
      </p:pic>
      <p:pic>
        <p:nvPicPr>
          <p:cNvPr id="13" name="Picture 12">
            <a:extLst>
              <a:ext uri="{FF2B5EF4-FFF2-40B4-BE49-F238E27FC236}">
                <a16:creationId xmlns:a16="http://schemas.microsoft.com/office/drawing/2014/main" id="{8FA7683A-5085-EC44-7BBD-2BA869F372BB}"/>
              </a:ext>
            </a:extLst>
          </p:cNvPr>
          <p:cNvPicPr>
            <a:picLocks noChangeAspect="1"/>
          </p:cNvPicPr>
          <p:nvPr/>
        </p:nvPicPr>
        <p:blipFill>
          <a:blip r:embed="rId4"/>
          <a:stretch>
            <a:fillRect/>
          </a:stretch>
        </p:blipFill>
        <p:spPr>
          <a:xfrm>
            <a:off x="3486149" y="3394430"/>
            <a:ext cx="7839075" cy="3477938"/>
          </a:xfrm>
          <a:prstGeom prst="rect">
            <a:avLst/>
          </a:prstGeom>
        </p:spPr>
      </p:pic>
      <p:pic>
        <p:nvPicPr>
          <p:cNvPr id="15" name="Picture 14">
            <a:extLst>
              <a:ext uri="{FF2B5EF4-FFF2-40B4-BE49-F238E27FC236}">
                <a16:creationId xmlns:a16="http://schemas.microsoft.com/office/drawing/2014/main" id="{85CF8952-E182-C193-BDAB-122688BE0374}"/>
              </a:ext>
            </a:extLst>
          </p:cNvPr>
          <p:cNvPicPr>
            <a:picLocks noChangeAspect="1"/>
          </p:cNvPicPr>
          <p:nvPr/>
        </p:nvPicPr>
        <p:blipFill>
          <a:blip r:embed="rId5"/>
          <a:stretch>
            <a:fillRect/>
          </a:stretch>
        </p:blipFill>
        <p:spPr>
          <a:xfrm>
            <a:off x="3652761" y="905291"/>
            <a:ext cx="2278702" cy="1169072"/>
          </a:xfrm>
          <a:prstGeom prst="rect">
            <a:avLst/>
          </a:prstGeom>
        </p:spPr>
      </p:pic>
    </p:spTree>
    <p:extLst>
      <p:ext uri="{BB962C8B-B14F-4D97-AF65-F5344CB8AC3E}">
        <p14:creationId xmlns:p14="http://schemas.microsoft.com/office/powerpoint/2010/main" val="1177624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5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60FDAD-5E95-FE6C-9172-35AD06C61A5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err="1">
                <a:solidFill>
                  <a:srgbClr val="FFFFFF"/>
                </a:solidFill>
                <a:cs typeface="Calibri Light"/>
              </a:rPr>
              <a:t>Pictory</a:t>
            </a:r>
            <a:r>
              <a:rPr lang="en-US" sz="2600">
                <a:solidFill>
                  <a:srgbClr val="FFFFFF"/>
                </a:solidFill>
                <a:cs typeface="Calibri Light"/>
              </a:rPr>
              <a:t> AI</a:t>
            </a:r>
            <a:br>
              <a:rPr lang="en-US" sz="2600">
                <a:solidFill>
                  <a:srgbClr val="FFFFFF"/>
                </a:solidFill>
                <a:cs typeface="Calibri Light"/>
              </a:rPr>
            </a:br>
            <a:br>
              <a:rPr lang="en-US" sz="2600">
                <a:solidFill>
                  <a:srgbClr val="FFFFFF"/>
                </a:solidFill>
                <a:cs typeface="Calibri Light"/>
              </a:rPr>
            </a:br>
            <a:r>
              <a:rPr lang="en-US" sz="2600">
                <a:solidFill>
                  <a:srgbClr val="FFFFFF"/>
                </a:solidFill>
                <a:cs typeface="Calibri Light"/>
              </a:rPr>
              <a:t>Text To Video </a:t>
            </a:r>
          </a:p>
        </p:txBody>
      </p:sp>
      <p:pic>
        <p:nvPicPr>
          <p:cNvPr id="3" name="MasteringtheArtofWri">
            <a:hlinkClick r:id="" action="ppaction://media"/>
            <a:extLst>
              <a:ext uri="{FF2B5EF4-FFF2-40B4-BE49-F238E27FC236}">
                <a16:creationId xmlns:a16="http://schemas.microsoft.com/office/drawing/2014/main" id="{00E59E2C-6722-5CFF-AF8D-B8CC216E38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14894" y="4508500"/>
            <a:ext cx="8353778" cy="4699000"/>
          </a:xfrm>
          <a:prstGeom prst="rect">
            <a:avLst/>
          </a:prstGeom>
        </p:spPr>
      </p:pic>
      <p:pic>
        <p:nvPicPr>
          <p:cNvPr id="4" name="MasteringtheArtofWri">
            <a:hlinkClick r:id="" action="ppaction://media"/>
            <a:extLst>
              <a:ext uri="{FF2B5EF4-FFF2-40B4-BE49-F238E27FC236}">
                <a16:creationId xmlns:a16="http://schemas.microsoft.com/office/drawing/2014/main" id="{54CAA19F-C57E-62B7-E6AA-994409FDEE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0095" y="1037181"/>
            <a:ext cx="8504244" cy="4783637"/>
          </a:xfrm>
          <a:prstGeom prst="rect">
            <a:avLst/>
          </a:prstGeom>
        </p:spPr>
      </p:pic>
    </p:spTree>
    <p:extLst>
      <p:ext uri="{BB962C8B-B14F-4D97-AF65-F5344CB8AC3E}">
        <p14:creationId xmlns:p14="http://schemas.microsoft.com/office/powerpoint/2010/main" val="2458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5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0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D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28ECD-8B0E-E9E8-404B-13AB6E6FC16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cs typeface="Calibri Light"/>
              </a:rPr>
              <a:t>DALLE-E2</a:t>
            </a:r>
            <a:br>
              <a:rPr lang="en-US" sz="2600">
                <a:solidFill>
                  <a:srgbClr val="FFFFFF"/>
                </a:solidFill>
                <a:cs typeface="Calibri Light"/>
              </a:rPr>
            </a:br>
            <a:r>
              <a:rPr lang="en-US" sz="2600">
                <a:solidFill>
                  <a:srgbClr val="FFFFFF"/>
                </a:solidFill>
                <a:cs typeface="Calibri Light"/>
              </a:rPr>
              <a:t>AI Generated Images</a:t>
            </a:r>
            <a:endParaRPr lang="en-US" sz="2600">
              <a:solidFill>
                <a:srgbClr val="FFFFFF"/>
              </a:solidFill>
            </a:endParaRPr>
          </a:p>
        </p:txBody>
      </p:sp>
      <p:pic>
        <p:nvPicPr>
          <p:cNvPr id="5" name="Picture 4">
            <a:extLst>
              <a:ext uri="{FF2B5EF4-FFF2-40B4-BE49-F238E27FC236}">
                <a16:creationId xmlns:a16="http://schemas.microsoft.com/office/drawing/2014/main" id="{16359A78-C361-A9A6-B4C7-4EBC5ADB82EB}"/>
              </a:ext>
            </a:extLst>
          </p:cNvPr>
          <p:cNvPicPr>
            <a:picLocks noChangeAspect="1"/>
          </p:cNvPicPr>
          <p:nvPr/>
        </p:nvPicPr>
        <p:blipFill>
          <a:blip r:embed="rId3"/>
          <a:stretch>
            <a:fillRect/>
          </a:stretch>
        </p:blipFill>
        <p:spPr>
          <a:xfrm>
            <a:off x="2013557" y="222544"/>
            <a:ext cx="10064143" cy="1005822"/>
          </a:xfrm>
          <a:prstGeom prst="rect">
            <a:avLst/>
          </a:prstGeom>
        </p:spPr>
      </p:pic>
      <p:pic>
        <p:nvPicPr>
          <p:cNvPr id="7" name="Picture 6">
            <a:extLst>
              <a:ext uri="{FF2B5EF4-FFF2-40B4-BE49-F238E27FC236}">
                <a16:creationId xmlns:a16="http://schemas.microsoft.com/office/drawing/2014/main" id="{929F5CAB-023D-E491-FFED-A8EE88D6D9A7}"/>
              </a:ext>
            </a:extLst>
          </p:cNvPr>
          <p:cNvPicPr>
            <a:picLocks noChangeAspect="1"/>
          </p:cNvPicPr>
          <p:nvPr/>
        </p:nvPicPr>
        <p:blipFill>
          <a:blip r:embed="rId4"/>
          <a:stretch>
            <a:fillRect/>
          </a:stretch>
        </p:blipFill>
        <p:spPr>
          <a:xfrm>
            <a:off x="3505967" y="1450910"/>
            <a:ext cx="8572500" cy="2215536"/>
          </a:xfrm>
          <a:prstGeom prst="rect">
            <a:avLst/>
          </a:prstGeom>
        </p:spPr>
      </p:pic>
      <p:pic>
        <p:nvPicPr>
          <p:cNvPr id="11" name="Picture 10">
            <a:extLst>
              <a:ext uri="{FF2B5EF4-FFF2-40B4-BE49-F238E27FC236}">
                <a16:creationId xmlns:a16="http://schemas.microsoft.com/office/drawing/2014/main" id="{6A8C07F5-56FB-E583-FA8B-A57E27AD0357}"/>
              </a:ext>
            </a:extLst>
          </p:cNvPr>
          <p:cNvPicPr>
            <a:picLocks noChangeAspect="1"/>
          </p:cNvPicPr>
          <p:nvPr/>
        </p:nvPicPr>
        <p:blipFill>
          <a:blip r:embed="rId5"/>
          <a:stretch>
            <a:fillRect/>
          </a:stretch>
        </p:blipFill>
        <p:spPr>
          <a:xfrm>
            <a:off x="3278132" y="4162755"/>
            <a:ext cx="8799568" cy="540872"/>
          </a:xfrm>
          <a:prstGeom prst="rect">
            <a:avLst/>
          </a:prstGeom>
        </p:spPr>
      </p:pic>
      <p:pic>
        <p:nvPicPr>
          <p:cNvPr id="13" name="Picture 12">
            <a:extLst>
              <a:ext uri="{FF2B5EF4-FFF2-40B4-BE49-F238E27FC236}">
                <a16:creationId xmlns:a16="http://schemas.microsoft.com/office/drawing/2014/main" id="{3335B9CB-6BDE-594B-7421-277C2F72F554}"/>
              </a:ext>
            </a:extLst>
          </p:cNvPr>
          <p:cNvPicPr>
            <a:picLocks noChangeAspect="1"/>
          </p:cNvPicPr>
          <p:nvPr/>
        </p:nvPicPr>
        <p:blipFill>
          <a:blip r:embed="rId6"/>
          <a:stretch>
            <a:fillRect/>
          </a:stretch>
        </p:blipFill>
        <p:spPr>
          <a:xfrm>
            <a:off x="3571108" y="4677448"/>
            <a:ext cx="8563742" cy="2154780"/>
          </a:xfrm>
          <a:prstGeom prst="rect">
            <a:avLst/>
          </a:prstGeom>
        </p:spPr>
      </p:pic>
    </p:spTree>
    <p:extLst>
      <p:ext uri="{BB962C8B-B14F-4D97-AF65-F5344CB8AC3E}">
        <p14:creationId xmlns:p14="http://schemas.microsoft.com/office/powerpoint/2010/main" val="303277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D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28ECD-8B0E-E9E8-404B-13AB6E6FC16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cs typeface="Calibri Light"/>
              </a:rPr>
              <a:t>Microsoft</a:t>
            </a:r>
            <a:br>
              <a:rPr lang="en-US" sz="2600">
                <a:solidFill>
                  <a:srgbClr val="FFFFFF"/>
                </a:solidFill>
                <a:cs typeface="Calibri Light"/>
              </a:rPr>
            </a:br>
            <a:r>
              <a:rPr lang="en-US" sz="2600">
                <a:solidFill>
                  <a:srgbClr val="FFFFFF"/>
                </a:solidFill>
                <a:cs typeface="Calibri Light"/>
              </a:rPr>
              <a:t>Copilot</a:t>
            </a:r>
            <a:br>
              <a:rPr lang="en-US" sz="2600">
                <a:solidFill>
                  <a:srgbClr val="FFFFFF"/>
                </a:solidFill>
                <a:cs typeface="Calibri Light"/>
              </a:rPr>
            </a:br>
            <a:br>
              <a:rPr lang="en-US" sz="2600">
                <a:solidFill>
                  <a:srgbClr val="FFFFFF"/>
                </a:solidFill>
                <a:cs typeface="Calibri Light"/>
              </a:rPr>
            </a:br>
            <a:r>
              <a:rPr lang="en-US" sz="2600">
                <a:solidFill>
                  <a:srgbClr val="FFFFFF"/>
                </a:solidFill>
                <a:cs typeface="Calibri Light"/>
              </a:rPr>
              <a:t>Whole New Way To Work</a:t>
            </a:r>
            <a:endParaRPr lang="en-US" sz="2600">
              <a:solidFill>
                <a:srgbClr val="FFFFFF"/>
              </a:solidFill>
            </a:endParaRPr>
          </a:p>
        </p:txBody>
      </p:sp>
      <p:pic>
        <p:nvPicPr>
          <p:cNvPr id="3" name="Online Media 2" title="The Microsoft 365 Copilot AI Event in Less than 3 Minutes">
            <a:hlinkClick r:id="" action="ppaction://media"/>
            <a:extLst>
              <a:ext uri="{FF2B5EF4-FFF2-40B4-BE49-F238E27FC236}">
                <a16:creationId xmlns:a16="http://schemas.microsoft.com/office/drawing/2014/main" id="{7CF7A9F7-91B5-C94F-3DC6-FC438AE3316E}"/>
              </a:ext>
            </a:extLst>
          </p:cNvPr>
          <p:cNvPicPr>
            <a:picLocks noRot="1" noChangeAspect="1"/>
          </p:cNvPicPr>
          <p:nvPr>
            <a:videoFile r:link="rId1"/>
          </p:nvPr>
        </p:nvPicPr>
        <p:blipFill>
          <a:blip r:embed="rId4"/>
          <a:stretch>
            <a:fillRect/>
          </a:stretch>
        </p:blipFill>
        <p:spPr>
          <a:xfrm>
            <a:off x="3520208" y="934172"/>
            <a:ext cx="8514773" cy="4810846"/>
          </a:xfrm>
          <a:prstGeom prst="rect">
            <a:avLst/>
          </a:prstGeom>
        </p:spPr>
      </p:pic>
    </p:spTree>
    <p:extLst>
      <p:ext uri="{BB962C8B-B14F-4D97-AF65-F5344CB8AC3E}">
        <p14:creationId xmlns:p14="http://schemas.microsoft.com/office/powerpoint/2010/main" val="378329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B2577-B386-DFEC-AC18-6DC27EFBFDDB}"/>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Artificial Intelligence Resource List</a:t>
            </a:r>
          </a:p>
        </p:txBody>
      </p:sp>
      <p:sp>
        <p:nvSpPr>
          <p:cNvPr id="8" name="TextBox 7">
            <a:extLst>
              <a:ext uri="{FF2B5EF4-FFF2-40B4-BE49-F238E27FC236}">
                <a16:creationId xmlns:a16="http://schemas.microsoft.com/office/drawing/2014/main" id="{7F9755D3-699A-E933-CFA5-3A494BED82A9}"/>
              </a:ext>
            </a:extLst>
          </p:cNvPr>
          <p:cNvSpPr txBox="1"/>
          <p:nvPr/>
        </p:nvSpPr>
        <p:spPr>
          <a:xfrm>
            <a:off x="1752189" y="4869540"/>
            <a:ext cx="184731" cy="656783"/>
          </a:xfrm>
          <a:prstGeom prst="rect">
            <a:avLst/>
          </a:prstGeom>
          <a:noFill/>
        </p:spPr>
        <p:txBody>
          <a:bodyPr wrap="none" rtlCol="0">
            <a:spAutoFit/>
          </a:bodyPr>
          <a:lstStyle/>
          <a:p>
            <a:pPr defTabSz="694944">
              <a:spcAft>
                <a:spcPts val="600"/>
              </a:spcAft>
            </a:pPr>
            <a:endParaRPr lang="en-US" sz="1368" kern="1200">
              <a:solidFill>
                <a:schemeClr val="tx1"/>
              </a:solidFill>
              <a:latin typeface="+mn-lt"/>
              <a:ea typeface="+mn-ea"/>
              <a:cs typeface="+mn-cs"/>
            </a:endParaRPr>
          </a:p>
          <a:p>
            <a:pPr>
              <a:spcAft>
                <a:spcPts val="600"/>
              </a:spcAft>
            </a:pPr>
            <a:endParaRPr lang="en-US"/>
          </a:p>
        </p:txBody>
      </p:sp>
      <p:sp>
        <p:nvSpPr>
          <p:cNvPr id="10" name="TextBox 9">
            <a:extLst>
              <a:ext uri="{FF2B5EF4-FFF2-40B4-BE49-F238E27FC236}">
                <a16:creationId xmlns:a16="http://schemas.microsoft.com/office/drawing/2014/main" id="{5B5B062E-7833-8E16-2A27-D7723C4D4983}"/>
              </a:ext>
            </a:extLst>
          </p:cNvPr>
          <p:cNvSpPr txBox="1"/>
          <p:nvPr/>
        </p:nvSpPr>
        <p:spPr>
          <a:xfrm>
            <a:off x="6768437" y="4112558"/>
            <a:ext cx="184731" cy="656783"/>
          </a:xfrm>
          <a:prstGeom prst="rect">
            <a:avLst/>
          </a:prstGeom>
          <a:noFill/>
        </p:spPr>
        <p:txBody>
          <a:bodyPr wrap="none" rtlCol="0">
            <a:spAutoFit/>
          </a:bodyPr>
          <a:lstStyle/>
          <a:p>
            <a:pPr defTabSz="694944">
              <a:spcAft>
                <a:spcPts val="600"/>
              </a:spcAft>
            </a:pPr>
            <a:endParaRPr lang="en-US" sz="1368" kern="1200">
              <a:solidFill>
                <a:schemeClr val="tx1"/>
              </a:solidFill>
              <a:latin typeface="+mn-lt"/>
              <a:ea typeface="+mn-ea"/>
              <a:cs typeface="+mn-cs"/>
            </a:endParaRPr>
          </a:p>
          <a:p>
            <a:pPr>
              <a:spcAft>
                <a:spcPts val="600"/>
              </a:spcAft>
            </a:pPr>
            <a:endParaRPr lang="en-US"/>
          </a:p>
        </p:txBody>
      </p:sp>
      <p:sp>
        <p:nvSpPr>
          <p:cNvPr id="5" name="TextBox 4">
            <a:extLst>
              <a:ext uri="{FF2B5EF4-FFF2-40B4-BE49-F238E27FC236}">
                <a16:creationId xmlns:a16="http://schemas.microsoft.com/office/drawing/2014/main" id="{7D00AC80-6990-A5FF-0101-D4572374D59A}"/>
              </a:ext>
            </a:extLst>
          </p:cNvPr>
          <p:cNvSpPr txBox="1"/>
          <p:nvPr/>
        </p:nvSpPr>
        <p:spPr>
          <a:xfrm>
            <a:off x="20140" y="1575459"/>
            <a:ext cx="6313833" cy="5372753"/>
          </a:xfrm>
          <a:prstGeom prst="rect">
            <a:avLst/>
          </a:prstGeom>
          <a:noFill/>
        </p:spPr>
        <p:txBody>
          <a:bodyPr wrap="square">
            <a:spAutoFit/>
          </a:bodyPr>
          <a:lstStyle/>
          <a:p>
            <a:pPr marL="0" marR="0">
              <a:lnSpc>
                <a:spcPct val="107000"/>
              </a:lnSpc>
              <a:spcBef>
                <a:spcPts val="0"/>
              </a:spcBef>
              <a:spcAft>
                <a:spcPts val="800"/>
              </a:spcAft>
            </a:pP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General Management</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Scheduling</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You Can Book Me: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https://youcanbook.me/</a:t>
            </a:r>
            <a:r>
              <a:rPr lang="en-US" sz="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Calendly:  </a:t>
            </a:r>
            <a:r>
              <a:rPr lang="en-US" sz="800"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https://calendly.com/</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Email Management</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Boomerang: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https://www.boomerangapp.com/</a:t>
            </a:r>
            <a:r>
              <a:rPr lang="en-US" sz="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Hiver:  </a:t>
            </a:r>
            <a:r>
              <a:rPr lang="en-US" sz="800" kern="100" dirty="0">
                <a:effectLst/>
                <a:latin typeface="Calibri" panose="020F0502020204030204" pitchFamily="34" charset="0"/>
                <a:ea typeface="Calibri" panose="020F0502020204030204" pitchFamily="34" charset="0"/>
                <a:cs typeface="Times New Roman" panose="02020603050405020304" pitchFamily="18" charset="0"/>
                <a:hlinkClick r:id="rId6"/>
              </a:rPr>
              <a:t>https://hiverhq.com/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Social Media Management</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Constant Contact: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https://www.constantcontact.com/</a:t>
            </a:r>
            <a:r>
              <a:rPr lang="en-US" sz="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Hootsuite:  </a:t>
            </a:r>
            <a:r>
              <a:rPr lang="en-US" sz="800" kern="100" dirty="0">
                <a:effectLst/>
                <a:latin typeface="Calibri" panose="020F0502020204030204" pitchFamily="34" charset="0"/>
                <a:ea typeface="Calibri" panose="020F0502020204030204" pitchFamily="34" charset="0"/>
                <a:cs typeface="Times New Roman" panose="02020603050405020304" pitchFamily="18" charset="0"/>
                <a:hlinkClick r:id="rId8"/>
              </a:rPr>
              <a:t>www.hootsuite.com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Accounting</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Bookkeeping</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Wave: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https://www.waveapps.com/</a:t>
            </a:r>
            <a:r>
              <a:rPr lang="en-US" sz="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QuickBooks:  </a:t>
            </a:r>
            <a:r>
              <a:rPr lang="en-US" sz="800" kern="100" dirty="0">
                <a:effectLst/>
                <a:latin typeface="Calibri" panose="020F0502020204030204" pitchFamily="34" charset="0"/>
                <a:ea typeface="Calibri" panose="020F0502020204030204" pitchFamily="34" charset="0"/>
                <a:cs typeface="Times New Roman" panose="02020603050405020304" pitchFamily="18" charset="0"/>
                <a:hlinkClick r:id="rId10"/>
              </a:rPr>
              <a:t>https://quickbooks.intuit.com/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Financial Analysis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Spotlight: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https://www.spotlightreporting.com/</a:t>
            </a:r>
            <a:r>
              <a:rPr lang="en-US" sz="800"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ClicData</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hlinkClick r:id="rId12"/>
              </a:rPr>
              <a:t>https://www.clicdata.com/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Expense Management</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Expensify: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https://www.expensify.com/</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Zoho</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expense: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https://www.zoho.com/us/expense/expense-reports/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800" b="1" kern="100" dirty="0">
                <a:effectLst/>
                <a:latin typeface="Calibri" panose="020F0502020204030204" pitchFamily="34" charset="0"/>
                <a:ea typeface="Calibri" panose="020F0502020204030204" pitchFamily="34" charset="0"/>
                <a:cs typeface="Times New Roman" panose="02020603050405020304" pitchFamily="18" charset="0"/>
              </a:rPr>
              <a:t>Customer Service</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Chatbots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Intercom: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4"/>
              </a:rPr>
              <a:t>https://www.intercom.com/</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err="1">
                <a:effectLst/>
                <a:latin typeface="Calibri" panose="020F0502020204030204" pitchFamily="34" charset="0"/>
                <a:ea typeface="Calibri" panose="020F0502020204030204" pitchFamily="34" charset="0"/>
                <a:cs typeface="Times New Roman" panose="02020603050405020304" pitchFamily="18" charset="0"/>
              </a:rPr>
              <a:t>Birdeye</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https://birdeye.com/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Personalization</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Segment: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5"/>
              </a:rPr>
              <a:t>https://segment.com/</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   Insider</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https://useinsider.com/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u="sng" kern="100" dirty="0">
                <a:effectLst/>
                <a:latin typeface="Calibri" panose="020F0502020204030204" pitchFamily="34" charset="0"/>
                <a:ea typeface="Calibri" panose="020F0502020204030204" pitchFamily="34" charset="0"/>
                <a:cs typeface="Times New Roman" panose="02020603050405020304" pitchFamily="18" charset="0"/>
              </a:rPr>
              <a:t>Customer Insights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kern="100" dirty="0">
                <a:effectLst/>
                <a:latin typeface="Calibri" panose="020F0502020204030204" pitchFamily="34" charset="0"/>
                <a:ea typeface="Calibri" panose="020F0502020204030204" pitchFamily="34" charset="0"/>
                <a:cs typeface="Times New Roman" panose="02020603050405020304" pitchFamily="18" charset="0"/>
              </a:rPr>
              <a:t>Adobe Insight: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6"/>
              </a:rPr>
              <a:t>https://business.adobe.com/</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kern="100" dirty="0">
                <a:effectLst/>
                <a:latin typeface="Calibri" panose="020F0502020204030204" pitchFamily="34" charset="0"/>
                <a:ea typeface="Calibri" panose="020F0502020204030204" pitchFamily="34" charset="0"/>
                <a:cs typeface="Times New Roman" panose="02020603050405020304" pitchFamily="18" charset="0"/>
              </a:rPr>
              <a:t>Resonate: </a:t>
            </a:r>
            <a:r>
              <a:rPr lang="en-US"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https://www.resonate.com/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4B1AD76-88F7-06DF-C7AF-AF33C264780D}"/>
              </a:ext>
            </a:extLst>
          </p:cNvPr>
          <p:cNvSpPr txBox="1"/>
          <p:nvPr/>
        </p:nvSpPr>
        <p:spPr>
          <a:xfrm>
            <a:off x="5080028" y="1575459"/>
            <a:ext cx="6097656" cy="5750998"/>
          </a:xfrm>
          <a:prstGeom prst="rect">
            <a:avLst/>
          </a:prstGeom>
          <a:noFill/>
        </p:spPr>
        <p:txBody>
          <a:bodyPr wrap="square">
            <a:spAutoFit/>
          </a:bodyPr>
          <a:lstStyle/>
          <a:p>
            <a:pPr marL="0" marR="0">
              <a:lnSpc>
                <a:spcPct val="107000"/>
              </a:lnSpc>
              <a:spcBef>
                <a:spcPts val="0"/>
              </a:spcBef>
              <a:spcAft>
                <a:spcPts val="800"/>
              </a:spcAft>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Cybersecurity</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Threat Detection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Darktrace: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7"/>
              </a:rPr>
              <a:t>https://darktrace.com/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Spy Cloud: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https://spycloud.com/  </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Authentication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BioCatch</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8"/>
              </a:rPr>
              <a:t>https://www.biocatch.com/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Autho</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https://auth0.com/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Fraud Detection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Seon</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https://seon.io/</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Persona: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https://withpersona.com/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Hiring &amp; Recruitment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Resume Screening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Textio</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0"/>
              </a:rPr>
              <a:t>https://textio.com/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ModernHire</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https://modernhire.com/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Candidate Sourcing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Entelo</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1"/>
              </a:rPr>
              <a:t>https://www.entelo.com/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Eloomi</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https://eloomi.com/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Onboarding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Enboarder</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2"/>
              </a:rPr>
              <a:t>https://enboarder.com/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Bett</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erCloud</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https://www.bettercloud.com/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900" b="1" kern="100" dirty="0">
                <a:effectLst/>
                <a:latin typeface="Calibri" panose="020F0502020204030204" pitchFamily="34" charset="0"/>
                <a:ea typeface="Calibri" panose="020F0502020204030204" pitchFamily="34" charset="0"/>
                <a:cs typeface="Times New Roman" panose="02020603050405020304" pitchFamily="18" charset="0"/>
              </a:rPr>
              <a:t>Marketing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Content Creation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Canva: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3"/>
              </a:rPr>
              <a:t>https://www.canva.com/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Anyword</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https://anyword.com/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u="sng" kern="100" dirty="0">
                <a:effectLst/>
                <a:latin typeface="Calibri" panose="020F0502020204030204" pitchFamily="34" charset="0"/>
                <a:ea typeface="Calibri" panose="020F0502020204030204" pitchFamily="34" charset="0"/>
                <a:cs typeface="Times New Roman" panose="02020603050405020304" pitchFamily="18" charset="0"/>
              </a:rPr>
              <a:t>Ad Targeting</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AdRoll: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4"/>
              </a:rPr>
              <a:t>https://www.adroll.com/</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00" dirty="0" err="1">
                <a:effectLst/>
                <a:latin typeface="Calibri" panose="020F0502020204030204" pitchFamily="34" charset="0"/>
                <a:ea typeface="Calibri" panose="020F0502020204030204" pitchFamily="34" charset="0"/>
                <a:cs typeface="Times New Roman" panose="02020603050405020304" pitchFamily="18" charset="0"/>
              </a:rPr>
              <a:t>Birdeye</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9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https://birdeye.com/</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extBox 13">
            <a:extLst>
              <a:ext uri="{FF2B5EF4-FFF2-40B4-BE49-F238E27FC236}">
                <a16:creationId xmlns:a16="http://schemas.microsoft.com/office/drawing/2014/main" id="{6E875883-934D-23AE-B7FB-BDDDEC641038}"/>
              </a:ext>
            </a:extLst>
          </p:cNvPr>
          <p:cNvSpPr txBox="1"/>
          <p:nvPr/>
        </p:nvSpPr>
        <p:spPr>
          <a:xfrm>
            <a:off x="8516200" y="2791171"/>
            <a:ext cx="6097656" cy="1978170"/>
          </a:xfrm>
          <a:prstGeom prst="rect">
            <a:avLst/>
          </a:prstGeom>
          <a:noFill/>
        </p:spPr>
        <p:txBody>
          <a:bodyPr wrap="square">
            <a:spAutoFit/>
          </a:bodyPr>
          <a:lstStyle/>
          <a:p>
            <a:pPr marL="0" marR="0">
              <a:lnSpc>
                <a:spcPct val="107000"/>
              </a:lnSpc>
              <a:spcBef>
                <a:spcPts val="0"/>
              </a:spcBef>
              <a:spcAft>
                <a:spcPts val="800"/>
              </a:spcAft>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Chat GPT</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5"/>
              </a:rPr>
              <a:t>https://openai.com/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u="sng" kern="100" dirty="0" err="1">
                <a:effectLst/>
                <a:latin typeface="Calibri" panose="020F0502020204030204" pitchFamily="34" charset="0"/>
                <a:ea typeface="Calibri" panose="020F0502020204030204" pitchFamily="34" charset="0"/>
                <a:cs typeface="Times New Roman" panose="02020603050405020304" pitchFamily="18" charset="0"/>
              </a:rPr>
              <a:t>Synthesia</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6"/>
              </a:rPr>
              <a:t>https://www.synthesia.io/</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Reals AI:</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7"/>
              </a:rPr>
              <a:t>https://app.hourone.ai/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u="sng" kern="100" dirty="0" err="1">
                <a:effectLst/>
                <a:latin typeface="Calibri" panose="020F0502020204030204" pitchFamily="34" charset="0"/>
                <a:ea typeface="Calibri" panose="020F0502020204030204" pitchFamily="34" charset="0"/>
                <a:cs typeface="Times New Roman" panose="02020603050405020304" pitchFamily="18" charset="0"/>
              </a:rPr>
              <a:t>Looka</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8"/>
              </a:rPr>
              <a:t>https://looka.com/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u="sng" kern="100" dirty="0" err="1">
                <a:effectLst/>
                <a:latin typeface="Calibri" panose="020F0502020204030204" pitchFamily="34" charset="0"/>
                <a:ea typeface="Calibri" panose="020F0502020204030204" pitchFamily="34" charset="0"/>
                <a:cs typeface="Times New Roman" panose="02020603050405020304" pitchFamily="18" charset="0"/>
              </a:rPr>
              <a:t>Pictory</a:t>
            </a: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 AI:</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9"/>
              </a:rPr>
              <a:t>https://pictory.ai/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u="sng" kern="100" dirty="0">
                <a:effectLst/>
                <a:latin typeface="Calibri" panose="020F0502020204030204" pitchFamily="34" charset="0"/>
                <a:ea typeface="Calibri" panose="020F0502020204030204" pitchFamily="34" charset="0"/>
                <a:cs typeface="Times New Roman" panose="02020603050405020304" pitchFamily="18" charset="0"/>
              </a:rPr>
              <a:t>DALLE-E2:</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0"/>
              </a:rPr>
              <a:t>https://openai.com/product/dall-e-2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561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5"/>
          </p:nvPr>
        </p:nvSpPr>
        <p:spPr>
          <a:xfrm>
            <a:off x="6538702" y="2212316"/>
            <a:ext cx="5709391" cy="362868"/>
          </a:xfrm>
        </p:spPr>
        <p:txBody>
          <a:bodyPr/>
          <a:lstStyle/>
          <a:p>
            <a:r>
              <a:rPr lang="en-US"/>
              <a:t>Josh Baker</a:t>
            </a:r>
          </a:p>
        </p:txBody>
      </p:sp>
      <p:sp>
        <p:nvSpPr>
          <p:cNvPr id="16" name="Text Placeholder 15"/>
          <p:cNvSpPr>
            <a:spLocks noGrp="1"/>
          </p:cNvSpPr>
          <p:nvPr>
            <p:ph type="body" sz="quarter" idx="16"/>
          </p:nvPr>
        </p:nvSpPr>
        <p:spPr>
          <a:xfrm>
            <a:off x="6538702" y="2630269"/>
            <a:ext cx="5709391" cy="440674"/>
          </a:xfrm>
        </p:spPr>
        <p:txBody>
          <a:bodyPr/>
          <a:lstStyle/>
          <a:p>
            <a:r>
              <a:rPr lang="en-US" b="1"/>
              <a:t>SBDC  Coordinator</a:t>
            </a:r>
          </a:p>
        </p:txBody>
      </p:sp>
      <p:sp>
        <p:nvSpPr>
          <p:cNvPr id="3" name="Text Placeholder 2"/>
          <p:cNvSpPr>
            <a:spLocks noGrp="1"/>
          </p:cNvSpPr>
          <p:nvPr>
            <p:ph type="body" sz="quarter" idx="17"/>
          </p:nvPr>
        </p:nvSpPr>
        <p:spPr>
          <a:xfrm>
            <a:off x="6538702" y="3126029"/>
            <a:ext cx="5709391" cy="363557"/>
          </a:xfrm>
        </p:spPr>
        <p:txBody>
          <a:bodyPr/>
          <a:lstStyle/>
          <a:p>
            <a:r>
              <a:rPr lang="en-US"/>
              <a:t>jbaker@iwcc.edu</a:t>
            </a:r>
            <a:br>
              <a:rPr lang="en-US"/>
            </a:br>
            <a:endParaRPr lang="en-US"/>
          </a:p>
          <a:p>
            <a:r>
              <a:rPr lang="en-US"/>
              <a:t>712-256-7728</a:t>
            </a:r>
          </a:p>
          <a:p>
            <a:endParaRPr lang="en-US"/>
          </a:p>
        </p:txBody>
      </p:sp>
      <p:sp>
        <p:nvSpPr>
          <p:cNvPr id="12" name="Title 11"/>
          <p:cNvSpPr>
            <a:spLocks noGrp="1"/>
          </p:cNvSpPr>
          <p:nvPr>
            <p:ph type="title"/>
          </p:nvPr>
        </p:nvSpPr>
        <p:spPr>
          <a:xfrm>
            <a:off x="3542458" y="464058"/>
            <a:ext cx="5126866" cy="1071029"/>
          </a:xfrm>
        </p:spPr>
        <p:txBody>
          <a:bodyPr>
            <a:normAutofit fontScale="90000"/>
          </a:bodyPr>
          <a:lstStyle/>
          <a:p>
            <a:pPr algn="ctr"/>
            <a:r>
              <a:rPr lang="en-US"/>
              <a:t>Small Business Development Center</a:t>
            </a:r>
          </a:p>
        </p:txBody>
      </p:sp>
      <p:sp>
        <p:nvSpPr>
          <p:cNvPr id="22" name="Text Placeholder 21"/>
          <p:cNvSpPr>
            <a:spLocks noGrp="1"/>
          </p:cNvSpPr>
          <p:nvPr>
            <p:ph type="body" sz="quarter" idx="12"/>
          </p:nvPr>
        </p:nvSpPr>
        <p:spPr>
          <a:xfrm>
            <a:off x="2691255" y="1562629"/>
            <a:ext cx="6702143" cy="525222"/>
          </a:xfrm>
        </p:spPr>
        <p:txBody>
          <a:bodyPr>
            <a:normAutofit/>
          </a:bodyPr>
          <a:lstStyle/>
          <a:p>
            <a:pPr algn="ctr"/>
            <a:r>
              <a:rPr lang="en-US"/>
              <a:t>Connect with us!</a:t>
            </a:r>
          </a:p>
        </p:txBody>
      </p:sp>
      <p:sp>
        <p:nvSpPr>
          <p:cNvPr id="17" name="Text Placeholder 14"/>
          <p:cNvSpPr txBox="1">
            <a:spLocks/>
          </p:cNvSpPr>
          <p:nvPr/>
        </p:nvSpPr>
        <p:spPr>
          <a:xfrm>
            <a:off x="3251198" y="2212316"/>
            <a:ext cx="5709391" cy="362868"/>
          </a:xfrm>
          <a:prstGeom prst="rect">
            <a:avLst/>
          </a:prstGeom>
        </p:spPr>
        <p:txBody>
          <a:bodyPr vert="horz" lIns="0" tIns="0" rIns="0" bIns="0" rtlCol="0" anchor="ctr" anchorCtr="0">
            <a:noAutofit/>
          </a:bodyPr>
          <a:lstStyle>
            <a:lvl1pPr marL="0" indent="0" algn="l" defTabSz="914400" rtl="0" eaLnBrk="1" latinLnBrk="0" hangingPunct="1">
              <a:lnSpc>
                <a:spcPct val="70000"/>
              </a:lnSpc>
              <a:spcBef>
                <a:spcPts val="0"/>
              </a:spcBef>
              <a:spcAft>
                <a:spcPts val="200"/>
              </a:spcAft>
              <a:buClr>
                <a:schemeClr val="accent1"/>
              </a:buClr>
              <a:buSzPct val="100000"/>
              <a:buFont typeface="Calibri" panose="020F0502020204030204" pitchFamily="34" charset="0"/>
              <a:buNone/>
              <a:defRPr lang="en-US" sz="1800" b="1" kern="1200" dirty="0">
                <a:solidFill>
                  <a:srgbClr val="000000">
                    <a:lumMod val="65000"/>
                    <a:lumOff val="35000"/>
                  </a:srgb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Sue Pitts</a:t>
            </a:r>
          </a:p>
        </p:txBody>
      </p:sp>
      <p:sp>
        <p:nvSpPr>
          <p:cNvPr id="18" name="Text Placeholder 15"/>
          <p:cNvSpPr txBox="1">
            <a:spLocks/>
          </p:cNvSpPr>
          <p:nvPr/>
        </p:nvSpPr>
        <p:spPr>
          <a:xfrm>
            <a:off x="3251197" y="2535742"/>
            <a:ext cx="5709391" cy="331242"/>
          </a:xfrm>
          <a:prstGeom prst="rect">
            <a:avLst/>
          </a:prstGeom>
        </p:spPr>
        <p:txBody>
          <a:bodyPr vert="horz" lIns="0" tIns="0" rIns="0" bIns="0" rtlCol="0" anchor="t" anchorCtr="0">
            <a:noAutofit/>
          </a:bodyPr>
          <a:lstStyle>
            <a:lvl1pPr marL="0" indent="0" algn="l" defTabSz="914400" rtl="0" eaLnBrk="1" latinLnBrk="0" hangingPunct="1">
              <a:lnSpc>
                <a:spcPct val="70000"/>
              </a:lnSpc>
              <a:spcBef>
                <a:spcPts val="0"/>
              </a:spcBef>
              <a:spcAft>
                <a:spcPts val="200"/>
              </a:spcAft>
              <a:buClr>
                <a:schemeClr val="accent1"/>
              </a:buClr>
              <a:buSzPct val="100000"/>
              <a:buFont typeface="Calibri" panose="020F0502020204030204" pitchFamily="34" charset="0"/>
              <a:buNone/>
              <a:defRPr lang="en-US" sz="1800" kern="1200" dirty="0">
                <a:solidFill>
                  <a:srgbClr val="FFFFFF">
                    <a:lumMod val="50000"/>
                  </a:srgb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Center Director</a:t>
            </a:r>
          </a:p>
        </p:txBody>
      </p:sp>
      <p:sp>
        <p:nvSpPr>
          <p:cNvPr id="20" name="Text Placeholder 2"/>
          <p:cNvSpPr txBox="1">
            <a:spLocks/>
          </p:cNvSpPr>
          <p:nvPr/>
        </p:nvSpPr>
        <p:spPr>
          <a:xfrm>
            <a:off x="3251197" y="2896730"/>
            <a:ext cx="5709391" cy="914200"/>
          </a:xfrm>
          <a:prstGeom prst="rect">
            <a:avLst/>
          </a:prstGeom>
        </p:spPr>
        <p:txBody>
          <a:bodyPr vert="horz" lIns="0" tIns="0" rIns="0" bIns="0" rtlCol="0" anchor="ctr" anchorCtr="0">
            <a:noAutofit/>
          </a:bodyPr>
          <a:lstStyle>
            <a:lvl1pPr marL="0" indent="0" algn="l" defTabSz="914400" rtl="0" eaLnBrk="1" latinLnBrk="0" hangingPunct="1">
              <a:lnSpc>
                <a:spcPct val="70000"/>
              </a:lnSpc>
              <a:spcBef>
                <a:spcPts val="0"/>
              </a:spcBef>
              <a:spcAft>
                <a:spcPts val="200"/>
              </a:spcAft>
              <a:buClr>
                <a:schemeClr val="accent1"/>
              </a:buClr>
              <a:buSzPct val="100000"/>
              <a:buFont typeface="Calibri" panose="020F0502020204030204" pitchFamily="34" charset="0"/>
              <a:buNone/>
              <a:defRPr lang="en-US" sz="1800" kern="1200" dirty="0">
                <a:solidFill>
                  <a:srgbClr val="FFFFFF">
                    <a:lumMod val="50000"/>
                  </a:srgb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Spitts@iwcc.edu</a:t>
            </a:r>
            <a:br>
              <a:rPr lang="en-US"/>
            </a:br>
            <a:endParaRPr lang="en-US"/>
          </a:p>
          <a:p>
            <a:r>
              <a:rPr lang="en-US"/>
              <a:t>712-325-3350</a:t>
            </a:r>
          </a:p>
          <a:p>
            <a:endParaRPr lang="en-US"/>
          </a:p>
          <a:p>
            <a:r>
              <a:rPr lang="en-US"/>
              <a:t>www.iowawesternsbdc.com</a:t>
            </a:r>
          </a:p>
          <a:p>
            <a:endParaRPr lang="en-US"/>
          </a:p>
        </p:txBody>
      </p:sp>
    </p:spTree>
    <p:extLst>
      <p:ext uri="{BB962C8B-B14F-4D97-AF65-F5344CB8AC3E}">
        <p14:creationId xmlns:p14="http://schemas.microsoft.com/office/powerpoint/2010/main" val="16689242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C59E-5846-03C5-9245-582A58FB16B0}"/>
              </a:ext>
            </a:extLst>
          </p:cNvPr>
          <p:cNvSpPr>
            <a:spLocks noGrp="1"/>
          </p:cNvSpPr>
          <p:nvPr>
            <p:ph type="title"/>
          </p:nvPr>
        </p:nvSpPr>
        <p:spPr>
          <a:xfrm>
            <a:off x="648929" y="629266"/>
            <a:ext cx="3505495" cy="1622321"/>
          </a:xfrm>
        </p:spPr>
        <p:txBody>
          <a:bodyPr vert="horz" lIns="91440" tIns="45720" rIns="91440" bIns="45720" rtlCol="0" anchor="ctr">
            <a:normAutofit fontScale="90000"/>
          </a:bodyPr>
          <a:lstStyle/>
          <a:p>
            <a:pPr algn="ctr"/>
            <a:r>
              <a:rPr lang="en-US" sz="4400" kern="1200">
                <a:solidFill>
                  <a:schemeClr val="tx1"/>
                </a:solidFill>
                <a:latin typeface="+mj-lt"/>
                <a:ea typeface="+mj-ea"/>
                <a:cs typeface="+mj-cs"/>
              </a:rPr>
              <a:t>What is AI &amp; how does it work?</a:t>
            </a:r>
          </a:p>
        </p:txBody>
      </p:sp>
      <p:sp>
        <p:nvSpPr>
          <p:cNvPr id="4" name="Text Placeholder 3">
            <a:extLst>
              <a:ext uri="{FF2B5EF4-FFF2-40B4-BE49-F238E27FC236}">
                <a16:creationId xmlns:a16="http://schemas.microsoft.com/office/drawing/2014/main" id="{F8136297-929D-7514-B57F-CC127F4FD4B9}"/>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indent="-228600">
              <a:buFont typeface="Arial" panose="020B0604020202020204" pitchFamily="34" charset="0"/>
              <a:buChar char="•"/>
            </a:pPr>
            <a:r>
              <a:rPr lang="en-US" sz="1800" b="0" i="0">
                <a:effectLst/>
              </a:rPr>
              <a:t>Artificial intelligence is the simulation of human intelligence processes by machines, especially computer systems. Specific applications of AI include expert systems, natural language processing, speech recognition and machine vision.</a:t>
            </a:r>
            <a:endParaRPr lang="en-US" sz="1800"/>
          </a:p>
          <a:p>
            <a:pPr indent="-228600">
              <a:buFont typeface="Arial" panose="020B0604020202020204" pitchFamily="34" charset="0"/>
              <a:buChar char="•"/>
            </a:pPr>
            <a:r>
              <a:rPr lang="en-US" sz="1800"/>
              <a:t>In general, AI systems work by ingesting large amounts of labeled training data, analyzing that data for correlations and patterns, and using these patterns to make predictions about future states.</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title="Programming and coding">
            <a:hlinkClick r:id="" action="ppaction://media"/>
            <a:extLst>
              <a:ext uri="{FF2B5EF4-FFF2-40B4-BE49-F238E27FC236}">
                <a16:creationId xmlns:a16="http://schemas.microsoft.com/office/drawing/2014/main" id="{1A9053D5-5C43-43ED-3A9F-BD1CA47DF9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5862" y="1734440"/>
            <a:ext cx="6019331" cy="3385873"/>
          </a:xfrm>
          <a:prstGeom prst="rect">
            <a:avLst/>
          </a:prstGeom>
          <a:effectLst/>
        </p:spPr>
      </p:pic>
    </p:spTree>
    <p:extLst>
      <p:ext uri="{BB962C8B-B14F-4D97-AF65-F5344CB8AC3E}">
        <p14:creationId xmlns:p14="http://schemas.microsoft.com/office/powerpoint/2010/main" val="147237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C1F53-2E15-6106-2345-F037CA93AFB5}"/>
              </a:ext>
            </a:extLst>
          </p:cNvPr>
          <p:cNvSpPr>
            <a:spLocks noGrp="1"/>
          </p:cNvSpPr>
          <p:nvPr>
            <p:ph type="title"/>
          </p:nvPr>
        </p:nvSpPr>
        <p:spPr>
          <a:xfrm>
            <a:off x="589560" y="856180"/>
            <a:ext cx="4560584" cy="1128068"/>
          </a:xfrm>
        </p:spPr>
        <p:txBody>
          <a:bodyPr anchor="ctr">
            <a:normAutofit/>
          </a:bodyPr>
          <a:lstStyle/>
          <a:p>
            <a:r>
              <a:rPr lang="en-US" sz="3700" b="1"/>
              <a:t>AI Statistics and Trends</a:t>
            </a:r>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09DC2C-79D3-130A-1F7B-1FB90FD3D636}"/>
              </a:ext>
            </a:extLst>
          </p:cNvPr>
          <p:cNvSpPr>
            <a:spLocks noGrp="1"/>
          </p:cNvSpPr>
          <p:nvPr>
            <p:ph idx="1"/>
          </p:nvPr>
        </p:nvSpPr>
        <p:spPr>
          <a:xfrm>
            <a:off x="590719" y="2330505"/>
            <a:ext cx="4559425" cy="3979585"/>
          </a:xfrm>
        </p:spPr>
        <p:txBody>
          <a:bodyPr anchor="ctr">
            <a:normAutofit/>
          </a:bodyPr>
          <a:lstStyle/>
          <a:p>
            <a:r>
              <a:rPr lang="en-US" sz="1700"/>
              <a:t>Up to 25% of small business already use AI in one form or another</a:t>
            </a:r>
          </a:p>
          <a:p>
            <a:pPr marL="0" indent="0">
              <a:buNone/>
            </a:pPr>
            <a:endParaRPr lang="en-US" sz="1700"/>
          </a:p>
          <a:p>
            <a:r>
              <a:rPr lang="en-US" sz="1700"/>
              <a:t>Out of 300 billion emails sent everyday, Machine learning detects at least half as spam</a:t>
            </a:r>
            <a:endParaRPr lang="en-US" sz="1700">
              <a:cs typeface="Calibri"/>
            </a:endParaRPr>
          </a:p>
          <a:p>
            <a:endParaRPr lang="en-US" sz="1700"/>
          </a:p>
          <a:p>
            <a:r>
              <a:rPr lang="en-US" sz="1700"/>
              <a:t>In 2020, chatbots responded to 85% of customer services interactions</a:t>
            </a:r>
            <a:endParaRPr lang="en-US" sz="1700">
              <a:cs typeface="Calibri"/>
            </a:endParaRPr>
          </a:p>
          <a:p>
            <a:endParaRPr lang="en-US" sz="1700"/>
          </a:p>
          <a:p>
            <a:r>
              <a:rPr lang="en-US" sz="1700"/>
              <a:t>The number of enterprises using AI in business grew by 270% between 2015 and 2019</a:t>
            </a:r>
            <a:endParaRPr lang="en-US" sz="1700">
              <a:cs typeface="Calibri"/>
            </a:endParaRPr>
          </a:p>
          <a:p>
            <a:endParaRPr lang="en-US" sz="1700"/>
          </a:p>
          <a:p>
            <a:pPr marL="0" indent="0">
              <a:buNone/>
            </a:pPr>
            <a:endParaRPr lang="en-US" sz="170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ogramming data on computer monitor">
            <a:extLst>
              <a:ext uri="{FF2B5EF4-FFF2-40B4-BE49-F238E27FC236}">
                <a16:creationId xmlns:a16="http://schemas.microsoft.com/office/drawing/2014/main" id="{52315FC4-D36F-059B-B721-04207179E42C}"/>
              </a:ext>
            </a:extLst>
          </p:cNvPr>
          <p:cNvPicPr>
            <a:picLocks noChangeAspect="1"/>
          </p:cNvPicPr>
          <p:nvPr/>
        </p:nvPicPr>
        <p:blipFill rotWithShape="1">
          <a:blip r:embed="rId3"/>
          <a:srcRect l="22811" r="8332" b="1"/>
          <a:stretch/>
        </p:blipFill>
        <p:spPr>
          <a:xfrm>
            <a:off x="5977788" y="799352"/>
            <a:ext cx="5425410" cy="5259296"/>
          </a:xfrm>
          <a:prstGeom prst="rect">
            <a:avLst/>
          </a:prstGeom>
        </p:spPr>
      </p:pic>
    </p:spTree>
    <p:extLst>
      <p:ext uri="{BB962C8B-B14F-4D97-AF65-F5344CB8AC3E}">
        <p14:creationId xmlns:p14="http://schemas.microsoft.com/office/powerpoint/2010/main" val="419395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F3D4A-537F-7D3B-F8B9-5BFE361309C7}"/>
              </a:ext>
            </a:extLst>
          </p:cNvPr>
          <p:cNvPicPr>
            <a:picLocks noChangeAspect="1"/>
          </p:cNvPicPr>
          <p:nvPr/>
        </p:nvPicPr>
        <p:blipFill rotWithShape="1">
          <a:blip r:embed="rId3"/>
          <a:srcRect t="29687"/>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07C88AA-F623-22C3-A7DF-E628410749A1}"/>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4600">
                <a:solidFill>
                  <a:srgbClr val="FFFFFF"/>
                </a:solidFill>
              </a:rPr>
              <a:t>Bringing AI into your Small Business</a:t>
            </a:r>
          </a:p>
        </p:txBody>
      </p:sp>
    </p:spTree>
    <p:extLst>
      <p:ext uri="{BB962C8B-B14F-4D97-AF65-F5344CB8AC3E}">
        <p14:creationId xmlns:p14="http://schemas.microsoft.com/office/powerpoint/2010/main" val="97957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D31D8-D1E5-F595-236B-BB3E40732C3C}"/>
              </a:ext>
            </a:extLst>
          </p:cNvPr>
          <p:cNvSpPr>
            <a:spLocks noGrp="1"/>
          </p:cNvSpPr>
          <p:nvPr>
            <p:ph type="title"/>
          </p:nvPr>
        </p:nvSpPr>
        <p:spPr>
          <a:xfrm>
            <a:off x="686834" y="1153572"/>
            <a:ext cx="3200400" cy="4461163"/>
          </a:xfrm>
        </p:spPr>
        <p:txBody>
          <a:bodyPr>
            <a:normAutofit/>
          </a:bodyPr>
          <a:lstStyle/>
          <a:p>
            <a:r>
              <a:rPr lang="en-US">
                <a:solidFill>
                  <a:srgbClr val="FFFFFF"/>
                </a:solidFill>
              </a:rPr>
              <a:t>Benefits of AI for </a:t>
            </a:r>
            <a:br>
              <a:rPr lang="en-US">
                <a:solidFill>
                  <a:srgbClr val="FFFFFF"/>
                </a:solidFill>
              </a:rPr>
            </a:br>
            <a:r>
              <a:rPr lang="en-US">
                <a:solidFill>
                  <a:srgbClr val="FFFFFF"/>
                </a:solidFill>
              </a:rPr>
              <a:t>Small Business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189E66-D41D-1F8C-EDB6-A7DF620F3559}"/>
              </a:ext>
            </a:extLst>
          </p:cNvPr>
          <p:cNvSpPr>
            <a:spLocks noGrp="1"/>
          </p:cNvSpPr>
          <p:nvPr>
            <p:ph idx="1"/>
          </p:nvPr>
        </p:nvSpPr>
        <p:spPr>
          <a:xfrm>
            <a:off x="4447308" y="591344"/>
            <a:ext cx="6906491" cy="5585619"/>
          </a:xfrm>
        </p:spPr>
        <p:txBody>
          <a:bodyPr anchor="ctr">
            <a:normAutofit/>
          </a:bodyPr>
          <a:lstStyle/>
          <a:p>
            <a:r>
              <a:rPr lang="en-US"/>
              <a:t>Improved Efficiency &amp; Productivity</a:t>
            </a:r>
          </a:p>
          <a:p>
            <a:endParaRPr lang="en-US"/>
          </a:p>
          <a:p>
            <a:r>
              <a:rPr lang="en-US"/>
              <a:t>Enhanced Customer Service</a:t>
            </a:r>
          </a:p>
          <a:p>
            <a:endParaRPr lang="en-US"/>
          </a:p>
          <a:p>
            <a:r>
              <a:rPr lang="en-US"/>
              <a:t>Better Decision-making</a:t>
            </a:r>
          </a:p>
          <a:p>
            <a:endParaRPr lang="en-US"/>
          </a:p>
          <a:p>
            <a:r>
              <a:rPr lang="en-US"/>
              <a:t>Cost Reduction</a:t>
            </a:r>
          </a:p>
          <a:p>
            <a:endParaRPr lang="en-US"/>
          </a:p>
          <a:p>
            <a:r>
              <a:rPr lang="en-US"/>
              <a:t>Increased Revenue</a:t>
            </a:r>
          </a:p>
        </p:txBody>
      </p:sp>
    </p:spTree>
    <p:extLst>
      <p:ext uri="{BB962C8B-B14F-4D97-AF65-F5344CB8AC3E}">
        <p14:creationId xmlns:p14="http://schemas.microsoft.com/office/powerpoint/2010/main" val="11960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5" descr="3D Hologram from iPad">
            <a:extLst>
              <a:ext uri="{FF2B5EF4-FFF2-40B4-BE49-F238E27FC236}">
                <a16:creationId xmlns:a16="http://schemas.microsoft.com/office/drawing/2014/main" id="{F6B234BD-5ADF-9090-F79C-D1E9BC13FDE5}"/>
              </a:ext>
            </a:extLst>
          </p:cNvPr>
          <p:cNvPicPr>
            <a:picLocks noChangeAspect="1"/>
          </p:cNvPicPr>
          <p:nvPr/>
        </p:nvPicPr>
        <p:blipFill rotWithShape="1">
          <a:blip r:embed="rId3"/>
          <a:srcRect t="7625" b="8105"/>
          <a:stretch/>
        </p:blipFill>
        <p:spPr>
          <a:xfrm>
            <a:off x="20" y="-22"/>
            <a:ext cx="12191977" cy="6858022"/>
          </a:xfrm>
          <a:prstGeom prst="rect">
            <a:avLst/>
          </a:prstGeom>
        </p:spPr>
      </p:pic>
      <p:sp>
        <p:nvSpPr>
          <p:cNvPr id="30" name="Rectangle 2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42906-3C6B-33C9-789F-4EE5E34C32ED}"/>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a:solidFill>
                  <a:srgbClr val="FFFFFF"/>
                </a:solidFill>
              </a:rPr>
              <a:t>Ways AI Can Help My Business</a:t>
            </a:r>
          </a:p>
        </p:txBody>
      </p:sp>
      <p:sp>
        <p:nvSpPr>
          <p:cNvPr id="31" name="Rectangle 2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54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1A265-A74E-810F-4232-C960D19F2A31}"/>
              </a:ext>
            </a:extLst>
          </p:cNvPr>
          <p:cNvSpPr>
            <a:spLocks noGrp="1"/>
          </p:cNvSpPr>
          <p:nvPr>
            <p:ph type="title"/>
          </p:nvPr>
        </p:nvSpPr>
        <p:spPr>
          <a:xfrm>
            <a:off x="934248" y="643467"/>
            <a:ext cx="4047968" cy="1647296"/>
          </a:xfrm>
        </p:spPr>
        <p:txBody>
          <a:bodyPr/>
          <a:lstStyle/>
          <a:p>
            <a:pPr defTabSz="932688"/>
            <a:r>
              <a:rPr lang="en-US" sz="3264" kern="1200">
                <a:solidFill>
                  <a:schemeClr val="tx1"/>
                </a:solidFill>
                <a:latin typeface="+mj-lt"/>
                <a:ea typeface="+mj-ea"/>
                <a:cs typeface="+mj-cs"/>
              </a:rPr>
              <a:t>General Management</a:t>
            </a:r>
            <a:endParaRPr lang="en-US"/>
          </a:p>
        </p:txBody>
      </p:sp>
      <p:sp>
        <p:nvSpPr>
          <p:cNvPr id="4" name="Text Placeholder 3">
            <a:extLst>
              <a:ext uri="{FF2B5EF4-FFF2-40B4-BE49-F238E27FC236}">
                <a16:creationId xmlns:a16="http://schemas.microsoft.com/office/drawing/2014/main" id="{4C9006D2-3404-7CB0-55F5-EE4F2DF44A1E}"/>
              </a:ext>
            </a:extLst>
          </p:cNvPr>
          <p:cNvSpPr>
            <a:spLocks noGrp="1"/>
          </p:cNvSpPr>
          <p:nvPr>
            <p:ph type="body" sz="half" idx="2"/>
          </p:nvPr>
        </p:nvSpPr>
        <p:spPr>
          <a:xfrm>
            <a:off x="934248" y="2290763"/>
            <a:ext cx="4047968" cy="3923769"/>
          </a:xfrm>
        </p:spPr>
        <p:txBody>
          <a:bodyPr>
            <a:normAutofit lnSpcReduction="10000"/>
          </a:bodyPr>
          <a:lstStyle/>
          <a:p>
            <a:pPr marL="291465" indent="-291465" defTabSz="932688">
              <a:spcBef>
                <a:spcPts val="1020"/>
              </a:spcBef>
              <a:buFont typeface="Arial" panose="020B0604020202020204" pitchFamily="34" charset="0"/>
              <a:buChar char="•"/>
            </a:pPr>
            <a:r>
              <a:rPr lang="en-US" sz="1700" b="1" kern="1200" dirty="0">
                <a:solidFill>
                  <a:schemeClr val="tx1"/>
                </a:solidFill>
                <a:latin typeface="+mn-lt"/>
                <a:ea typeface="+mn-ea"/>
                <a:cs typeface="+mn-cs"/>
              </a:rPr>
              <a:t>Appointment </a:t>
            </a:r>
          </a:p>
          <a:p>
            <a:pPr defTabSz="932688">
              <a:spcBef>
                <a:spcPts val="1020"/>
              </a:spcBef>
            </a:pPr>
            <a:r>
              <a:rPr lang="en-US" sz="1700" kern="1200" dirty="0">
                <a:solidFill>
                  <a:schemeClr val="tx1"/>
                </a:solidFill>
                <a:latin typeface="+mn-lt"/>
                <a:ea typeface="+mn-ea"/>
                <a:cs typeface="+mn-cs"/>
              </a:rPr>
              <a:t>*You Can Book Me       Calendly</a:t>
            </a:r>
          </a:p>
          <a:p>
            <a:pPr defTabSz="932688">
              <a:spcBef>
                <a:spcPts val="1020"/>
              </a:spcBef>
            </a:pPr>
            <a:endParaRPr lang="en-US" sz="1700" kern="1200" dirty="0">
              <a:solidFill>
                <a:schemeClr val="tx1"/>
              </a:solidFill>
              <a:latin typeface="+mn-lt"/>
              <a:ea typeface="+mn-ea"/>
              <a:cs typeface="+mn-cs"/>
            </a:endParaRPr>
          </a:p>
          <a:p>
            <a:pPr marL="291465" indent="-291465" defTabSz="932688">
              <a:spcBef>
                <a:spcPts val="1020"/>
              </a:spcBef>
              <a:buFont typeface="Arial" panose="020B0604020202020204" pitchFamily="34" charset="0"/>
              <a:buChar char="•"/>
            </a:pPr>
            <a:r>
              <a:rPr lang="en-US" sz="1700" b="1" kern="1200" dirty="0">
                <a:solidFill>
                  <a:schemeClr val="tx1"/>
                </a:solidFill>
                <a:latin typeface="+mn-lt"/>
                <a:ea typeface="+mn-ea"/>
                <a:cs typeface="+mn-cs"/>
              </a:rPr>
              <a:t>Email Management</a:t>
            </a:r>
            <a:endParaRPr lang="en-US" sz="1700" kern="1200" dirty="0">
              <a:solidFill>
                <a:schemeClr val="tx1"/>
              </a:solidFill>
              <a:latin typeface="+mn-lt"/>
              <a:ea typeface="+mn-ea"/>
              <a:cs typeface="+mn-cs"/>
            </a:endParaRPr>
          </a:p>
          <a:p>
            <a:pPr defTabSz="932688">
              <a:spcBef>
                <a:spcPts val="1020"/>
              </a:spcBef>
            </a:pPr>
            <a:r>
              <a:rPr lang="en-US" sz="1700" dirty="0"/>
              <a:t>*</a:t>
            </a:r>
            <a:r>
              <a:rPr lang="en-US" sz="1700" kern="1200" dirty="0">
                <a:solidFill>
                  <a:schemeClr val="tx1"/>
                </a:solidFill>
                <a:latin typeface="+mn-lt"/>
                <a:ea typeface="+mn-ea"/>
                <a:cs typeface="+mn-cs"/>
              </a:rPr>
              <a:t>Boomerang   Hiver</a:t>
            </a:r>
          </a:p>
          <a:p>
            <a:pPr defTabSz="932688">
              <a:spcBef>
                <a:spcPts val="1020"/>
              </a:spcBef>
            </a:pPr>
            <a:endParaRPr lang="en-US" sz="1700" kern="1200" dirty="0">
              <a:solidFill>
                <a:schemeClr val="tx1"/>
              </a:solidFill>
              <a:latin typeface="+mn-lt"/>
              <a:ea typeface="+mn-ea"/>
              <a:cs typeface="+mn-cs"/>
            </a:endParaRPr>
          </a:p>
          <a:p>
            <a:pPr marL="291465" indent="-291465" defTabSz="932688">
              <a:spcBef>
                <a:spcPts val="1020"/>
              </a:spcBef>
              <a:buFont typeface="Arial" panose="020B0604020202020204" pitchFamily="34" charset="0"/>
              <a:buChar char="•"/>
            </a:pPr>
            <a:r>
              <a:rPr lang="en-US" sz="1700" b="1" kern="1200" dirty="0">
                <a:solidFill>
                  <a:schemeClr val="tx1"/>
                </a:solidFill>
                <a:latin typeface="+mn-lt"/>
                <a:ea typeface="+mn-ea"/>
                <a:cs typeface="+mn-cs"/>
              </a:rPr>
              <a:t>Social Media Management</a:t>
            </a:r>
            <a:endParaRPr lang="en-US" sz="1700" kern="1200" dirty="0">
              <a:solidFill>
                <a:schemeClr val="tx1"/>
              </a:solidFill>
              <a:latin typeface="+mn-lt"/>
              <a:ea typeface="+mn-ea"/>
              <a:cs typeface="+mn-cs"/>
            </a:endParaRPr>
          </a:p>
          <a:p>
            <a:pPr defTabSz="932688">
              <a:spcBef>
                <a:spcPts val="1020"/>
              </a:spcBef>
            </a:pPr>
            <a:r>
              <a:rPr lang="en-US" sz="1700" kern="1200" dirty="0">
                <a:solidFill>
                  <a:schemeClr val="tx1"/>
                </a:solidFill>
                <a:latin typeface="+mn-lt"/>
                <a:ea typeface="+mn-ea"/>
                <a:cs typeface="+mn-cs"/>
              </a:rPr>
              <a:t>*Constant Contact  </a:t>
            </a:r>
          </a:p>
          <a:p>
            <a:pPr defTabSz="932688">
              <a:spcBef>
                <a:spcPts val="1020"/>
              </a:spcBef>
            </a:pPr>
            <a:r>
              <a:rPr lang="en-US" sz="1700" kern="1200" dirty="0">
                <a:solidFill>
                  <a:schemeClr val="tx1"/>
                </a:solidFill>
                <a:latin typeface="+mn-lt"/>
                <a:ea typeface="+mn-ea"/>
                <a:cs typeface="+mn-cs"/>
              </a:rPr>
              <a:t> </a:t>
            </a:r>
          </a:p>
          <a:p>
            <a:pPr marL="291465" indent="-291465" defTabSz="932688">
              <a:spcBef>
                <a:spcPts val="1020"/>
              </a:spcBef>
              <a:buFont typeface="Arial" panose="020B0604020202020204" pitchFamily="34" charset="0"/>
              <a:buChar char="•"/>
            </a:pPr>
            <a:r>
              <a:rPr lang="en-US" sz="1700" b="1" kern="1200" dirty="0">
                <a:solidFill>
                  <a:schemeClr val="tx1"/>
                </a:solidFill>
                <a:latin typeface="+mn-lt"/>
                <a:ea typeface="+mn-ea"/>
                <a:cs typeface="+mn-cs"/>
              </a:rPr>
              <a:t>Administrative </a:t>
            </a:r>
          </a:p>
          <a:p>
            <a:pPr defTabSz="932688">
              <a:spcBef>
                <a:spcPts val="1020"/>
              </a:spcBef>
            </a:pPr>
            <a:r>
              <a:rPr lang="en-US" sz="1700" kern="1200" dirty="0">
                <a:solidFill>
                  <a:schemeClr val="tx1"/>
                </a:solidFill>
                <a:latin typeface="+mn-lt"/>
                <a:ea typeface="+mn-ea"/>
                <a:cs typeface="+mn-cs"/>
              </a:rPr>
              <a:t>*Siri, Alexa, and Google Assistant</a:t>
            </a:r>
          </a:p>
          <a:p>
            <a:endParaRPr lang="en-US" sz="1700" dirty="0"/>
          </a:p>
        </p:txBody>
      </p:sp>
      <p:pic>
        <p:nvPicPr>
          <p:cNvPr id="10" name="Picture 9">
            <a:extLst>
              <a:ext uri="{FF2B5EF4-FFF2-40B4-BE49-F238E27FC236}">
                <a16:creationId xmlns:a16="http://schemas.microsoft.com/office/drawing/2014/main" id="{B827C916-A550-842A-C480-41BE69904AB0}"/>
              </a:ext>
            </a:extLst>
          </p:cNvPr>
          <p:cNvPicPr>
            <a:picLocks noChangeAspect="1"/>
          </p:cNvPicPr>
          <p:nvPr/>
        </p:nvPicPr>
        <p:blipFill>
          <a:blip r:embed="rId3"/>
          <a:stretch>
            <a:fillRect/>
          </a:stretch>
        </p:blipFill>
        <p:spPr>
          <a:xfrm>
            <a:off x="9470857" y="2237040"/>
            <a:ext cx="1676946" cy="608015"/>
          </a:xfrm>
          <a:prstGeom prst="rect">
            <a:avLst/>
          </a:prstGeom>
        </p:spPr>
      </p:pic>
      <p:pic>
        <p:nvPicPr>
          <p:cNvPr id="12" name="Picture 11">
            <a:extLst>
              <a:ext uri="{FF2B5EF4-FFF2-40B4-BE49-F238E27FC236}">
                <a16:creationId xmlns:a16="http://schemas.microsoft.com/office/drawing/2014/main" id="{A7709117-27A4-FC8C-8757-6344F7994AE3}"/>
              </a:ext>
            </a:extLst>
          </p:cNvPr>
          <p:cNvPicPr>
            <a:picLocks noChangeAspect="1"/>
          </p:cNvPicPr>
          <p:nvPr/>
        </p:nvPicPr>
        <p:blipFill>
          <a:blip r:embed="rId4"/>
          <a:stretch>
            <a:fillRect/>
          </a:stretch>
        </p:blipFill>
        <p:spPr>
          <a:xfrm>
            <a:off x="8769678" y="3283336"/>
            <a:ext cx="3079304" cy="460915"/>
          </a:xfrm>
          <a:prstGeom prst="rect">
            <a:avLst/>
          </a:prstGeom>
        </p:spPr>
      </p:pic>
      <p:pic>
        <p:nvPicPr>
          <p:cNvPr id="18" name="Picture 17">
            <a:extLst>
              <a:ext uri="{FF2B5EF4-FFF2-40B4-BE49-F238E27FC236}">
                <a16:creationId xmlns:a16="http://schemas.microsoft.com/office/drawing/2014/main" id="{981BFEAB-DFAF-2BED-BA18-969B1545CC74}"/>
              </a:ext>
            </a:extLst>
          </p:cNvPr>
          <p:cNvPicPr>
            <a:picLocks noChangeAspect="1"/>
          </p:cNvPicPr>
          <p:nvPr/>
        </p:nvPicPr>
        <p:blipFill>
          <a:blip r:embed="rId5"/>
          <a:stretch>
            <a:fillRect/>
          </a:stretch>
        </p:blipFill>
        <p:spPr>
          <a:xfrm>
            <a:off x="9623656" y="4183177"/>
            <a:ext cx="1490619" cy="382462"/>
          </a:xfrm>
          <a:prstGeom prst="rect">
            <a:avLst/>
          </a:prstGeom>
        </p:spPr>
      </p:pic>
      <p:pic>
        <p:nvPicPr>
          <p:cNvPr id="22" name="Picture 21">
            <a:extLst>
              <a:ext uri="{FF2B5EF4-FFF2-40B4-BE49-F238E27FC236}">
                <a16:creationId xmlns:a16="http://schemas.microsoft.com/office/drawing/2014/main" id="{46B9C3EB-FC7A-D18F-7370-C2D7ED8081C6}"/>
              </a:ext>
            </a:extLst>
          </p:cNvPr>
          <p:cNvPicPr>
            <a:picLocks noChangeAspect="1"/>
          </p:cNvPicPr>
          <p:nvPr/>
        </p:nvPicPr>
        <p:blipFill>
          <a:blip r:embed="rId6"/>
          <a:stretch>
            <a:fillRect/>
          </a:stretch>
        </p:blipFill>
        <p:spPr>
          <a:xfrm>
            <a:off x="7604080" y="4902546"/>
            <a:ext cx="2764886" cy="1225845"/>
          </a:xfrm>
          <a:prstGeom prst="rect">
            <a:avLst/>
          </a:prstGeom>
        </p:spPr>
      </p:pic>
      <p:pic>
        <p:nvPicPr>
          <p:cNvPr id="5" name="Picture 4">
            <a:extLst>
              <a:ext uri="{FF2B5EF4-FFF2-40B4-BE49-F238E27FC236}">
                <a16:creationId xmlns:a16="http://schemas.microsoft.com/office/drawing/2014/main" id="{2EBF4FD9-0ECA-EE72-78C3-9133AFD76414}"/>
              </a:ext>
            </a:extLst>
          </p:cNvPr>
          <p:cNvPicPr>
            <a:picLocks noChangeAspect="1"/>
          </p:cNvPicPr>
          <p:nvPr/>
        </p:nvPicPr>
        <p:blipFill>
          <a:blip r:embed="rId7"/>
          <a:stretch>
            <a:fillRect/>
          </a:stretch>
        </p:blipFill>
        <p:spPr>
          <a:xfrm>
            <a:off x="7338361" y="2242671"/>
            <a:ext cx="1724266" cy="638264"/>
          </a:xfrm>
          <a:prstGeom prst="rect">
            <a:avLst/>
          </a:prstGeom>
        </p:spPr>
      </p:pic>
      <p:pic>
        <p:nvPicPr>
          <p:cNvPr id="7" name="Picture 6">
            <a:extLst>
              <a:ext uri="{FF2B5EF4-FFF2-40B4-BE49-F238E27FC236}">
                <a16:creationId xmlns:a16="http://schemas.microsoft.com/office/drawing/2014/main" id="{B814D069-A53B-A6A2-EDD9-98BCB208F637}"/>
              </a:ext>
            </a:extLst>
          </p:cNvPr>
          <p:cNvPicPr>
            <a:picLocks noChangeAspect="1"/>
          </p:cNvPicPr>
          <p:nvPr/>
        </p:nvPicPr>
        <p:blipFill>
          <a:blip r:embed="rId8"/>
          <a:stretch>
            <a:fillRect/>
          </a:stretch>
        </p:blipFill>
        <p:spPr>
          <a:xfrm>
            <a:off x="7209786" y="3042375"/>
            <a:ext cx="1381318" cy="876422"/>
          </a:xfrm>
          <a:prstGeom prst="rect">
            <a:avLst/>
          </a:prstGeom>
        </p:spPr>
      </p:pic>
      <p:pic>
        <p:nvPicPr>
          <p:cNvPr id="13" name="Picture 12">
            <a:extLst>
              <a:ext uri="{FF2B5EF4-FFF2-40B4-BE49-F238E27FC236}">
                <a16:creationId xmlns:a16="http://schemas.microsoft.com/office/drawing/2014/main" id="{CEE336B7-3C9E-DAE0-F007-5CCEEDB64646}"/>
              </a:ext>
            </a:extLst>
          </p:cNvPr>
          <p:cNvPicPr>
            <a:picLocks noChangeAspect="1"/>
          </p:cNvPicPr>
          <p:nvPr/>
        </p:nvPicPr>
        <p:blipFill>
          <a:blip r:embed="rId9"/>
          <a:stretch>
            <a:fillRect/>
          </a:stretch>
        </p:blipFill>
        <p:spPr>
          <a:xfrm>
            <a:off x="7138027" y="4122507"/>
            <a:ext cx="1676634" cy="476316"/>
          </a:xfrm>
          <a:prstGeom prst="rect">
            <a:avLst/>
          </a:prstGeom>
        </p:spPr>
      </p:pic>
    </p:spTree>
    <p:extLst>
      <p:ext uri="{BB962C8B-B14F-4D97-AF65-F5344CB8AC3E}">
        <p14:creationId xmlns:p14="http://schemas.microsoft.com/office/powerpoint/2010/main" val="1130506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5b34e7-7add-436d-86e4-3351dba4287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69781795B8E34182003159173D3609" ma:contentTypeVersion="14" ma:contentTypeDescription="Create a new document." ma:contentTypeScope="" ma:versionID="4cb476cf557cf9c3d92095cf2f25f984">
  <xsd:schema xmlns:xsd="http://www.w3.org/2001/XMLSchema" xmlns:xs="http://www.w3.org/2001/XMLSchema" xmlns:p="http://schemas.microsoft.com/office/2006/metadata/properties" xmlns:ns2="3e5b34e7-7add-436d-86e4-3351dba42871" xmlns:ns3="f0897be9-6073-4982-8072-78adfcd95a97" targetNamespace="http://schemas.microsoft.com/office/2006/metadata/properties" ma:root="true" ma:fieldsID="d1e55525b5576fb6efb0408b4a794c04" ns2:_="" ns3:_="">
    <xsd:import namespace="3e5b34e7-7add-436d-86e4-3351dba42871"/>
    <xsd:import namespace="f0897be9-6073-4982-8072-78adfcd95a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b34e7-7add-436d-86e4-3351dba428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85ad4b7-cfbb-4d36-a4e5-496eb65eee7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897be9-6073-4982-8072-78adfcd95a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17DBA5-6B1D-47FA-B0D6-5D0B6E0DC145}">
  <ds:schemaRefs>
    <ds:schemaRef ds:uri="http://schemas.microsoft.com/sharepoint/v3/contenttype/forms"/>
  </ds:schemaRefs>
</ds:datastoreItem>
</file>

<file path=customXml/itemProps2.xml><?xml version="1.0" encoding="utf-8"?>
<ds:datastoreItem xmlns:ds="http://schemas.openxmlformats.org/officeDocument/2006/customXml" ds:itemID="{5BBD5E48-CBDA-417B-B06D-1A1B062A03F4}">
  <ds:schemaRefs>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f0897be9-6073-4982-8072-78adfcd95a97"/>
    <ds:schemaRef ds:uri="3e5b34e7-7add-436d-86e4-3351dba42871"/>
    <ds:schemaRef ds:uri="http://purl.org/dc/dcmitype/"/>
  </ds:schemaRefs>
</ds:datastoreItem>
</file>

<file path=customXml/itemProps3.xml><?xml version="1.0" encoding="utf-8"?>
<ds:datastoreItem xmlns:ds="http://schemas.openxmlformats.org/officeDocument/2006/customXml" ds:itemID="{D8FA2B56-3309-41CD-BB52-4E2ACA4E7971}">
  <ds:schemaRefs>
    <ds:schemaRef ds:uri="3e5b34e7-7add-436d-86e4-3351dba42871"/>
    <ds:schemaRef ds:uri="f0897be9-6073-4982-8072-78adfcd95a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2251</Words>
  <Application>Microsoft Office PowerPoint</Application>
  <PresentationFormat>Widescreen</PresentationFormat>
  <Paragraphs>290</Paragraphs>
  <Slides>35</Slides>
  <Notes>35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Exploring the Pros &amp; Cons of Using Artificial Intelligence in Small Business</vt:lpstr>
      <vt:lpstr>What is Artificial Intelligence?</vt:lpstr>
      <vt:lpstr>THE MACHINES ARE TAKING OVER!!</vt:lpstr>
      <vt:lpstr>What is AI &amp; how does it work?</vt:lpstr>
      <vt:lpstr>AI Statistics and Trends</vt:lpstr>
      <vt:lpstr>Bringing AI into your Small Business</vt:lpstr>
      <vt:lpstr>Benefits of AI for  Small Business</vt:lpstr>
      <vt:lpstr>Ways AI Can Help My Business</vt:lpstr>
      <vt:lpstr>General Management</vt:lpstr>
      <vt:lpstr>General Management</vt:lpstr>
      <vt:lpstr>Accounting</vt:lpstr>
      <vt:lpstr>Accounting</vt:lpstr>
      <vt:lpstr>Customer Service</vt:lpstr>
      <vt:lpstr>Customer Service</vt:lpstr>
      <vt:lpstr>Cybersecurity</vt:lpstr>
      <vt:lpstr>Cybersecurity</vt:lpstr>
      <vt:lpstr>Hiring &amp; Recruitment</vt:lpstr>
      <vt:lpstr>Hiring &amp; Recruitment</vt:lpstr>
      <vt:lpstr>Marketing</vt:lpstr>
      <vt:lpstr>Marketing</vt:lpstr>
      <vt:lpstr>Potential Drawbacks of Using AI in Small Business</vt:lpstr>
      <vt:lpstr> AI Implementation Can Be Costly</vt:lpstr>
      <vt:lpstr>AI Can Be Technically Complex</vt:lpstr>
      <vt:lpstr>AI Can Lack Human Touch</vt:lpstr>
      <vt:lpstr>AI May Raise Data Privacy, Ethical, &amp; Trademark Concerns</vt:lpstr>
      <vt:lpstr>Current Examples of AI</vt:lpstr>
      <vt:lpstr>Chat GPT</vt:lpstr>
      <vt:lpstr>Synthesia  #1 AI video creation platform</vt:lpstr>
      <vt:lpstr>Reals AI   AI video creation platform</vt:lpstr>
      <vt:lpstr>Looka   AI-powered logo design program</vt:lpstr>
      <vt:lpstr>Pictory AI  Text To Video </vt:lpstr>
      <vt:lpstr>DALLE-E2 AI Generated Images</vt:lpstr>
      <vt:lpstr>Microsoft Copilot  Whole New Way To Work</vt:lpstr>
      <vt:lpstr>Artificial Intelligence Resource List</vt:lpstr>
      <vt:lpstr>Small Business Development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Baker, Joshua</dc:creator>
  <cp:lastModifiedBy>Baker, Joshua</cp:lastModifiedBy>
  <cp:revision>1</cp:revision>
  <cp:lastPrinted>2023-05-08T17:17:45Z</cp:lastPrinted>
  <dcterms:created xsi:type="dcterms:W3CDTF">2023-01-25T20:13:00Z</dcterms:created>
  <dcterms:modified xsi:type="dcterms:W3CDTF">2023-05-09T15:39:00Z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0x0101006069781795B8E34182003159173D3609</vt:lpwstr>
  </property>
  <property fmtid="{D5CDD505-2E9C-101B-9397-08002B2CF9AE}" pid="3" name="MediaServiceImageTags">
    <vt:lpwstr/>
  </property>
</Properties>
</file>