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8" r:id="rId3"/>
    <p:sldId id="259" r:id="rId4"/>
    <p:sldId id="260" r:id="rId5"/>
    <p:sldId id="261" r:id="rId6"/>
    <p:sldId id="262" r:id="rId7"/>
    <p:sldId id="263" r:id="rId8"/>
    <p:sldId id="294" r:id="rId9"/>
    <p:sldId id="295" r:id="rId10"/>
    <p:sldId id="296" r:id="rId11"/>
    <p:sldId id="264" r:id="rId12"/>
    <p:sldId id="265" r:id="rId13"/>
    <p:sldId id="266" r:id="rId14"/>
    <p:sldId id="269" r:id="rId15"/>
    <p:sldId id="270" r:id="rId16"/>
    <p:sldId id="271" r:id="rId17"/>
    <p:sldId id="272" r:id="rId18"/>
    <p:sldId id="273" r:id="rId19"/>
    <p:sldId id="274" r:id="rId20"/>
    <p:sldId id="275" r:id="rId21"/>
    <p:sldId id="278" r:id="rId22"/>
    <p:sldId id="279" r:id="rId23"/>
    <p:sldId id="282" r:id="rId24"/>
    <p:sldId id="283" r:id="rId25"/>
    <p:sldId id="284" r:id="rId26"/>
    <p:sldId id="297" r:id="rId27"/>
    <p:sldId id="285" r:id="rId28"/>
    <p:sldId id="288" r:id="rId29"/>
    <p:sldId id="289" r:id="rId30"/>
    <p:sldId id="290" r:id="rId31"/>
    <p:sldId id="292" r:id="rId32"/>
    <p:sldId id="293" r:id="rId3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678"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5E7B046-B778-48A1-8B17-442FAEB29592}" type="datetimeFigureOut">
              <a:rPr lang="en-US" smtClean="0"/>
              <a:t>11/8/2022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AF7EA0C-642E-4C0D-815E-FD488E3A3909}" type="slidenum">
              <a:rPr lang="en-US" smtClean="0"/>
              <a:t>‹#›</a:t>
            </a:fld>
            <a:endParaRPr lang="en-US"/>
          </a:p>
        </p:txBody>
      </p:sp>
    </p:spTree>
    <p:extLst>
      <p:ext uri="{BB962C8B-B14F-4D97-AF65-F5344CB8AC3E}">
        <p14:creationId xmlns:p14="http://schemas.microsoft.com/office/powerpoint/2010/main" val="2237073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information is important for me to keep safe to keep my business up and running,</a:t>
            </a:r>
          </a:p>
          <a:p>
            <a:endParaRPr lang="en-US" dirty="0"/>
          </a:p>
          <a:p>
            <a:r>
              <a:rPr lang="en-US" dirty="0"/>
              <a:t>How am I going to make sure that this data is kept safe?</a:t>
            </a:r>
          </a:p>
          <a:p>
            <a:endParaRPr lang="en-US" dirty="0"/>
          </a:p>
          <a:p>
            <a:r>
              <a:rPr lang="en-US" dirty="0"/>
              <a:t>What systems do I have in place to find and or stop an attack</a:t>
            </a:r>
            <a:br>
              <a:rPr lang="en-US" dirty="0"/>
            </a:br>
            <a:endParaRPr lang="en-US" dirty="0"/>
          </a:p>
          <a:p>
            <a:r>
              <a:rPr lang="en-US" dirty="0"/>
              <a:t>How will my process I use to detect threats will stop an attack-If an attack happens how am I able to recover data that was lost.</a:t>
            </a:r>
          </a:p>
        </p:txBody>
      </p:sp>
      <p:sp>
        <p:nvSpPr>
          <p:cNvPr id="4" name="Slide Number Placeholder 3"/>
          <p:cNvSpPr>
            <a:spLocks noGrp="1"/>
          </p:cNvSpPr>
          <p:nvPr>
            <p:ph type="sldNum" sz="quarter" idx="5"/>
          </p:nvPr>
        </p:nvSpPr>
        <p:spPr/>
        <p:txBody>
          <a:bodyPr/>
          <a:lstStyle/>
          <a:p>
            <a:fld id="{AAF7EA0C-642E-4C0D-815E-FD488E3A3909}" type="slidenum">
              <a:rPr lang="en-US" smtClean="0"/>
              <a:t>3</a:t>
            </a:fld>
            <a:endParaRPr lang="en-US"/>
          </a:p>
        </p:txBody>
      </p:sp>
    </p:spTree>
    <p:extLst>
      <p:ext uri="{BB962C8B-B14F-4D97-AF65-F5344CB8AC3E}">
        <p14:creationId xmlns:p14="http://schemas.microsoft.com/office/powerpoint/2010/main" val="3757864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kind of information do you have that would be useful to a hacker?  CC info both personal and customer, I-9 of your employees, Bank Login info both personal and customer, passwords &amp; log in information to accounts, </a:t>
            </a:r>
          </a:p>
          <a:p>
            <a:endParaRPr lang="en-US" dirty="0"/>
          </a:p>
        </p:txBody>
      </p:sp>
      <p:sp>
        <p:nvSpPr>
          <p:cNvPr id="4" name="Slide Number Placeholder 3"/>
          <p:cNvSpPr>
            <a:spLocks noGrp="1"/>
          </p:cNvSpPr>
          <p:nvPr>
            <p:ph type="sldNum" sz="quarter" idx="5"/>
          </p:nvPr>
        </p:nvSpPr>
        <p:spPr/>
        <p:txBody>
          <a:bodyPr/>
          <a:lstStyle/>
          <a:p>
            <a:fld id="{AAF7EA0C-642E-4C0D-815E-FD488E3A3909}" type="slidenum">
              <a:rPr lang="en-US" smtClean="0"/>
              <a:t>4</a:t>
            </a:fld>
            <a:endParaRPr lang="en-US"/>
          </a:p>
        </p:txBody>
      </p:sp>
    </p:spTree>
    <p:extLst>
      <p:ext uri="{BB962C8B-B14F-4D97-AF65-F5344CB8AC3E}">
        <p14:creationId xmlns:p14="http://schemas.microsoft.com/office/powerpoint/2010/main" val="154259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data that needs to be kept private but is not needed for running your business. Delete that data.  Keeping this data just leaves you open to having that data hacked.  Example  You have inactive customer data from 5 years ago that contains SSN.  Get rid of it.   That will prevent your data from being leaked in a hack &amp; may also help your system run better</a:t>
            </a:r>
          </a:p>
        </p:txBody>
      </p:sp>
      <p:sp>
        <p:nvSpPr>
          <p:cNvPr id="4" name="Slide Number Placeholder 3"/>
          <p:cNvSpPr>
            <a:spLocks noGrp="1"/>
          </p:cNvSpPr>
          <p:nvPr>
            <p:ph type="sldNum" sz="quarter" idx="5"/>
          </p:nvPr>
        </p:nvSpPr>
        <p:spPr/>
        <p:txBody>
          <a:bodyPr/>
          <a:lstStyle/>
          <a:p>
            <a:fld id="{AAF7EA0C-642E-4C0D-815E-FD488E3A3909}" type="slidenum">
              <a:rPr lang="en-US" smtClean="0"/>
              <a:t>5</a:t>
            </a:fld>
            <a:endParaRPr lang="en-US"/>
          </a:p>
        </p:txBody>
      </p:sp>
    </p:spTree>
    <p:extLst>
      <p:ext uri="{BB962C8B-B14F-4D97-AF65-F5344CB8AC3E}">
        <p14:creationId xmlns:p14="http://schemas.microsoft.com/office/powerpoint/2010/main" val="410922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main ways that hackers attack your systems.</a:t>
            </a:r>
          </a:p>
          <a:p>
            <a:r>
              <a:rPr lang="en-US" dirty="0"/>
              <a:t>Viruses-destroy or scramble your data</a:t>
            </a:r>
          </a:p>
          <a:p>
            <a:r>
              <a:rPr lang="en-US" dirty="0"/>
              <a:t>Spyware-will download with out you knowing and you will not know that it is running- Keylogging, access your camera, view your desktop</a:t>
            </a:r>
          </a:p>
          <a:p>
            <a:r>
              <a:rPr lang="en-US" dirty="0"/>
              <a:t>Trojan Horse-looks  like solitaire but will download a virus or spyware </a:t>
            </a:r>
          </a:p>
        </p:txBody>
      </p:sp>
      <p:sp>
        <p:nvSpPr>
          <p:cNvPr id="4" name="Slide Number Placeholder 3"/>
          <p:cNvSpPr>
            <a:spLocks noGrp="1"/>
          </p:cNvSpPr>
          <p:nvPr>
            <p:ph type="sldNum" sz="quarter" idx="5"/>
          </p:nvPr>
        </p:nvSpPr>
        <p:spPr/>
        <p:txBody>
          <a:bodyPr/>
          <a:lstStyle/>
          <a:p>
            <a:fld id="{AAF7EA0C-642E-4C0D-815E-FD488E3A3909}" type="slidenum">
              <a:rPr lang="en-US" smtClean="0"/>
              <a:t>6</a:t>
            </a:fld>
            <a:endParaRPr lang="en-US"/>
          </a:p>
        </p:txBody>
      </p:sp>
    </p:spTree>
    <p:extLst>
      <p:ext uri="{BB962C8B-B14F-4D97-AF65-F5344CB8AC3E}">
        <p14:creationId xmlns:p14="http://schemas.microsoft.com/office/powerpoint/2010/main" val="118512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Educate your employees on what to look for.  If in </a:t>
            </a:r>
            <a:r>
              <a:rPr lang="en-US" dirty="0" err="1"/>
              <a:t>dought</a:t>
            </a:r>
            <a:r>
              <a:rPr lang="en-US" dirty="0"/>
              <a:t> contact the person directly (phone call, access the website directly, </a:t>
            </a:r>
            <a:r>
              <a:rPr lang="en-US" dirty="0" err="1"/>
              <a:t>ect</a:t>
            </a:r>
            <a:r>
              <a:rPr lang="en-US" dirty="0"/>
              <a:t>)</a:t>
            </a:r>
          </a:p>
        </p:txBody>
      </p:sp>
      <p:sp>
        <p:nvSpPr>
          <p:cNvPr id="4" name="Slide Number Placeholder 3"/>
          <p:cNvSpPr>
            <a:spLocks noGrp="1"/>
          </p:cNvSpPr>
          <p:nvPr>
            <p:ph type="sldNum" sz="quarter" idx="5"/>
          </p:nvPr>
        </p:nvSpPr>
        <p:spPr/>
        <p:txBody>
          <a:bodyPr/>
          <a:lstStyle/>
          <a:p>
            <a:fld id="{AAF7EA0C-642E-4C0D-815E-FD488E3A3909}" type="slidenum">
              <a:rPr lang="en-US" smtClean="0"/>
              <a:t>8</a:t>
            </a:fld>
            <a:endParaRPr lang="en-US"/>
          </a:p>
        </p:txBody>
      </p:sp>
    </p:spTree>
    <p:extLst>
      <p:ext uri="{BB962C8B-B14F-4D97-AF65-F5344CB8AC3E}">
        <p14:creationId xmlns:p14="http://schemas.microsoft.com/office/powerpoint/2010/main" val="256162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Hacker will download a program that will lock your system down and they will hold it for “Ransom” till you pay the hacker to unlock the system</a:t>
            </a:r>
          </a:p>
        </p:txBody>
      </p:sp>
      <p:sp>
        <p:nvSpPr>
          <p:cNvPr id="4" name="Slide Number Placeholder 3"/>
          <p:cNvSpPr>
            <a:spLocks noGrp="1"/>
          </p:cNvSpPr>
          <p:nvPr>
            <p:ph type="sldNum" sz="quarter" idx="5"/>
          </p:nvPr>
        </p:nvSpPr>
        <p:spPr/>
        <p:txBody>
          <a:bodyPr/>
          <a:lstStyle/>
          <a:p>
            <a:fld id="{AAF7EA0C-642E-4C0D-815E-FD488E3A3909}" type="slidenum">
              <a:rPr lang="en-US" smtClean="0"/>
              <a:t>10</a:t>
            </a:fld>
            <a:endParaRPr lang="en-US"/>
          </a:p>
        </p:txBody>
      </p:sp>
    </p:spTree>
    <p:extLst>
      <p:ext uri="{BB962C8B-B14F-4D97-AF65-F5344CB8AC3E}">
        <p14:creationId xmlns:p14="http://schemas.microsoft.com/office/powerpoint/2010/main" val="3612813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guest networks and company networks</a:t>
            </a:r>
          </a:p>
        </p:txBody>
      </p:sp>
      <p:sp>
        <p:nvSpPr>
          <p:cNvPr id="4" name="Slide Number Placeholder 3"/>
          <p:cNvSpPr>
            <a:spLocks noGrp="1"/>
          </p:cNvSpPr>
          <p:nvPr>
            <p:ph type="sldNum" sz="quarter" idx="5"/>
          </p:nvPr>
        </p:nvSpPr>
        <p:spPr/>
        <p:txBody>
          <a:bodyPr/>
          <a:lstStyle/>
          <a:p>
            <a:fld id="{AAF7EA0C-642E-4C0D-815E-FD488E3A3909}" type="slidenum">
              <a:rPr lang="en-US" smtClean="0"/>
              <a:t>13</a:t>
            </a:fld>
            <a:endParaRPr lang="en-US"/>
          </a:p>
        </p:txBody>
      </p:sp>
    </p:spTree>
    <p:extLst>
      <p:ext uri="{BB962C8B-B14F-4D97-AF65-F5344CB8AC3E}">
        <p14:creationId xmlns:p14="http://schemas.microsoft.com/office/powerpoint/2010/main" val="318302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password managers  (</a:t>
            </a:r>
            <a:r>
              <a:rPr lang="en-US" dirty="0" err="1"/>
              <a:t>lastpass</a:t>
            </a:r>
            <a:r>
              <a:rPr lang="en-US" dirty="0"/>
              <a:t>, 1password)   No sharing </a:t>
            </a:r>
            <a:r>
              <a:rPr lang="en-US" dirty="0" err="1"/>
              <a:t>paswords</a:t>
            </a:r>
            <a:endParaRPr lang="en-US" dirty="0"/>
          </a:p>
        </p:txBody>
      </p:sp>
      <p:sp>
        <p:nvSpPr>
          <p:cNvPr id="4" name="Slide Number Placeholder 3"/>
          <p:cNvSpPr>
            <a:spLocks noGrp="1"/>
          </p:cNvSpPr>
          <p:nvPr>
            <p:ph type="sldNum" sz="quarter" idx="5"/>
          </p:nvPr>
        </p:nvSpPr>
        <p:spPr/>
        <p:txBody>
          <a:bodyPr/>
          <a:lstStyle/>
          <a:p>
            <a:fld id="{AAF7EA0C-642E-4C0D-815E-FD488E3A3909}" type="slidenum">
              <a:rPr lang="en-US" smtClean="0"/>
              <a:t>16</a:t>
            </a:fld>
            <a:endParaRPr lang="en-US"/>
          </a:p>
        </p:txBody>
      </p:sp>
    </p:spTree>
    <p:extLst>
      <p:ext uri="{BB962C8B-B14F-4D97-AF65-F5344CB8AC3E}">
        <p14:creationId xmlns:p14="http://schemas.microsoft.com/office/powerpoint/2010/main" val="862944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hard drives and the best way to dispose</a:t>
            </a:r>
          </a:p>
        </p:txBody>
      </p:sp>
      <p:sp>
        <p:nvSpPr>
          <p:cNvPr id="4" name="Slide Number Placeholder 3"/>
          <p:cNvSpPr>
            <a:spLocks noGrp="1"/>
          </p:cNvSpPr>
          <p:nvPr>
            <p:ph type="sldNum" sz="quarter" idx="5"/>
          </p:nvPr>
        </p:nvSpPr>
        <p:spPr/>
        <p:txBody>
          <a:bodyPr/>
          <a:lstStyle/>
          <a:p>
            <a:fld id="{AAF7EA0C-642E-4C0D-815E-FD488E3A3909}" type="slidenum">
              <a:rPr lang="en-US" smtClean="0"/>
              <a:t>18</a:t>
            </a:fld>
            <a:endParaRPr lang="en-US"/>
          </a:p>
        </p:txBody>
      </p:sp>
    </p:spTree>
    <p:extLst>
      <p:ext uri="{BB962C8B-B14F-4D97-AF65-F5344CB8AC3E}">
        <p14:creationId xmlns:p14="http://schemas.microsoft.com/office/powerpoint/2010/main" val="229982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B0033"/>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2800" b="1" i="0">
                <a:solidFill>
                  <a:srgbClr val="071F43"/>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B0033"/>
                </a:solidFill>
                <a:latin typeface="Tahoma"/>
                <a:cs typeface="Taho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645614" y="606659"/>
            <a:ext cx="4546600" cy="6251575"/>
          </a:xfrm>
          <a:custGeom>
            <a:avLst/>
            <a:gdLst/>
            <a:ahLst/>
            <a:cxnLst/>
            <a:rect l="l" t="t" r="r" b="b"/>
            <a:pathLst>
              <a:path w="4546600" h="6251575">
                <a:moveTo>
                  <a:pt x="4546385" y="0"/>
                </a:moveTo>
                <a:lnTo>
                  <a:pt x="0" y="2037094"/>
                </a:lnTo>
                <a:lnTo>
                  <a:pt x="1171920" y="6251340"/>
                </a:lnTo>
                <a:lnTo>
                  <a:pt x="4546385" y="6251340"/>
                </a:lnTo>
                <a:lnTo>
                  <a:pt x="4546385" y="0"/>
                </a:lnTo>
                <a:close/>
              </a:path>
            </a:pathLst>
          </a:custGeom>
          <a:solidFill>
            <a:srgbClr val="071F43"/>
          </a:solidFill>
        </p:spPr>
        <p:txBody>
          <a:bodyPr wrap="square" lIns="0" tIns="0" rIns="0" bIns="0" rtlCol="0"/>
          <a:lstStyle/>
          <a:p>
            <a:endParaRPr/>
          </a:p>
        </p:txBody>
      </p:sp>
      <p:sp>
        <p:nvSpPr>
          <p:cNvPr id="17" name="bg object 17"/>
          <p:cNvSpPr/>
          <p:nvPr/>
        </p:nvSpPr>
        <p:spPr>
          <a:xfrm>
            <a:off x="7315198" y="0"/>
            <a:ext cx="4876800" cy="707390"/>
          </a:xfrm>
          <a:custGeom>
            <a:avLst/>
            <a:gdLst/>
            <a:ahLst/>
            <a:cxnLst/>
            <a:rect l="l" t="t" r="r" b="b"/>
            <a:pathLst>
              <a:path w="4876800" h="707390">
                <a:moveTo>
                  <a:pt x="0" y="0"/>
                </a:moveTo>
                <a:lnTo>
                  <a:pt x="4876801" y="0"/>
                </a:lnTo>
                <a:lnTo>
                  <a:pt x="4876801" y="706931"/>
                </a:lnTo>
                <a:lnTo>
                  <a:pt x="0" y="706931"/>
                </a:lnTo>
                <a:lnTo>
                  <a:pt x="0" y="0"/>
                </a:lnTo>
                <a:close/>
              </a:path>
            </a:pathLst>
          </a:custGeom>
          <a:solidFill>
            <a:srgbClr val="C72040"/>
          </a:solidFill>
        </p:spPr>
        <p:txBody>
          <a:bodyPr wrap="square" lIns="0" tIns="0" rIns="0" bIns="0" rtlCol="0"/>
          <a:lstStyle/>
          <a:p>
            <a:endParaRPr/>
          </a:p>
        </p:txBody>
      </p:sp>
      <p:sp>
        <p:nvSpPr>
          <p:cNvPr id="18" name="bg object 18"/>
          <p:cNvSpPr/>
          <p:nvPr/>
        </p:nvSpPr>
        <p:spPr>
          <a:xfrm>
            <a:off x="2831949" y="0"/>
            <a:ext cx="9360535" cy="6858000"/>
          </a:xfrm>
          <a:custGeom>
            <a:avLst/>
            <a:gdLst/>
            <a:ahLst/>
            <a:cxnLst/>
            <a:rect l="l" t="t" r="r" b="b"/>
            <a:pathLst>
              <a:path w="9360535" h="6858000">
                <a:moveTo>
                  <a:pt x="4802188" y="5068782"/>
                </a:moveTo>
                <a:lnTo>
                  <a:pt x="5879604" y="6857999"/>
                </a:lnTo>
                <a:lnTo>
                  <a:pt x="6012991" y="6857999"/>
                </a:lnTo>
                <a:lnTo>
                  <a:pt x="5527217" y="5080571"/>
                </a:lnTo>
                <a:lnTo>
                  <a:pt x="4814198" y="5080571"/>
                </a:lnTo>
                <a:lnTo>
                  <a:pt x="4802188" y="5068782"/>
                </a:lnTo>
                <a:close/>
              </a:path>
              <a:path w="9360535" h="6858000">
                <a:moveTo>
                  <a:pt x="4529881" y="0"/>
                </a:moveTo>
                <a:lnTo>
                  <a:pt x="3820519" y="0"/>
                </a:lnTo>
                <a:lnTo>
                  <a:pt x="4027015" y="841068"/>
                </a:lnTo>
                <a:lnTo>
                  <a:pt x="6918760" y="1108974"/>
                </a:lnTo>
                <a:lnTo>
                  <a:pt x="4081092" y="2400981"/>
                </a:lnTo>
                <a:lnTo>
                  <a:pt x="4814198" y="5080571"/>
                </a:lnTo>
                <a:lnTo>
                  <a:pt x="5527217" y="5080571"/>
                </a:lnTo>
                <a:lnTo>
                  <a:pt x="4890525" y="2750941"/>
                </a:lnTo>
                <a:lnTo>
                  <a:pt x="9360050" y="716395"/>
                </a:lnTo>
                <a:lnTo>
                  <a:pt x="9360050" y="685923"/>
                </a:lnTo>
                <a:lnTo>
                  <a:pt x="4589921" y="244471"/>
                </a:lnTo>
                <a:lnTo>
                  <a:pt x="4529881" y="0"/>
                </a:lnTo>
                <a:close/>
              </a:path>
              <a:path w="9360535" h="6858000">
                <a:moveTo>
                  <a:pt x="2915499" y="0"/>
                </a:moveTo>
                <a:lnTo>
                  <a:pt x="0" y="0"/>
                </a:lnTo>
                <a:lnTo>
                  <a:pt x="281321" y="143333"/>
                </a:lnTo>
                <a:lnTo>
                  <a:pt x="2622212" y="566812"/>
                </a:lnTo>
                <a:lnTo>
                  <a:pt x="2915499" y="0"/>
                </a:lnTo>
                <a:close/>
              </a:path>
            </a:pathLst>
          </a:custGeom>
          <a:solidFill>
            <a:srgbClr val="E7E6E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CB0033"/>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71F43">
              <a:alpha val="92158"/>
            </a:srgbClr>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2039111"/>
            <a:ext cx="12188952" cy="3124200"/>
          </a:xfrm>
          <a:prstGeom prst="rect">
            <a:avLst/>
          </a:prstGeom>
        </p:spPr>
      </p:pic>
      <p:sp>
        <p:nvSpPr>
          <p:cNvPr id="18" name="bg object 18"/>
          <p:cNvSpPr/>
          <p:nvPr/>
        </p:nvSpPr>
        <p:spPr>
          <a:xfrm>
            <a:off x="-1" y="2134264"/>
            <a:ext cx="12192000" cy="2936240"/>
          </a:xfrm>
          <a:custGeom>
            <a:avLst/>
            <a:gdLst/>
            <a:ahLst/>
            <a:cxnLst/>
            <a:rect l="l" t="t" r="r" b="b"/>
            <a:pathLst>
              <a:path w="12192000" h="2936240">
                <a:moveTo>
                  <a:pt x="12191999" y="0"/>
                </a:moveTo>
                <a:lnTo>
                  <a:pt x="0" y="0"/>
                </a:lnTo>
                <a:lnTo>
                  <a:pt x="0" y="2935705"/>
                </a:lnTo>
                <a:lnTo>
                  <a:pt x="12191999" y="2935705"/>
                </a:lnTo>
                <a:lnTo>
                  <a:pt x="12191999" y="0"/>
                </a:lnTo>
                <a:close/>
              </a:path>
            </a:pathLst>
          </a:custGeom>
          <a:solidFill>
            <a:srgbClr val="C7204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02624" y="6491335"/>
            <a:ext cx="7207250" cy="367030"/>
          </a:xfrm>
          <a:custGeom>
            <a:avLst/>
            <a:gdLst/>
            <a:ahLst/>
            <a:cxnLst/>
            <a:rect l="l" t="t" r="r" b="b"/>
            <a:pathLst>
              <a:path w="7207250" h="367029">
                <a:moveTo>
                  <a:pt x="7206810" y="0"/>
                </a:moveTo>
                <a:lnTo>
                  <a:pt x="214630" y="0"/>
                </a:lnTo>
                <a:lnTo>
                  <a:pt x="0" y="366665"/>
                </a:lnTo>
                <a:lnTo>
                  <a:pt x="7206810" y="366665"/>
                </a:lnTo>
                <a:lnTo>
                  <a:pt x="7206810" y="0"/>
                </a:lnTo>
                <a:close/>
              </a:path>
            </a:pathLst>
          </a:custGeom>
          <a:solidFill>
            <a:srgbClr val="071F43"/>
          </a:solidFill>
        </p:spPr>
        <p:txBody>
          <a:bodyPr wrap="square" lIns="0" tIns="0" rIns="0" bIns="0" rtlCol="0"/>
          <a:lstStyle/>
          <a:p>
            <a:endParaRPr/>
          </a:p>
        </p:txBody>
      </p:sp>
      <p:sp>
        <p:nvSpPr>
          <p:cNvPr id="17" name="bg object 17"/>
          <p:cNvSpPr/>
          <p:nvPr/>
        </p:nvSpPr>
        <p:spPr>
          <a:xfrm>
            <a:off x="8709434" y="6491335"/>
            <a:ext cx="3482975" cy="367030"/>
          </a:xfrm>
          <a:custGeom>
            <a:avLst/>
            <a:gdLst/>
            <a:ahLst/>
            <a:cxnLst/>
            <a:rect l="l" t="t" r="r" b="b"/>
            <a:pathLst>
              <a:path w="3482975" h="367029">
                <a:moveTo>
                  <a:pt x="0" y="0"/>
                </a:moveTo>
                <a:lnTo>
                  <a:pt x="3482564" y="0"/>
                </a:lnTo>
                <a:lnTo>
                  <a:pt x="3482564" y="366665"/>
                </a:lnTo>
                <a:lnTo>
                  <a:pt x="0" y="366665"/>
                </a:lnTo>
                <a:lnTo>
                  <a:pt x="0" y="0"/>
                </a:lnTo>
                <a:close/>
              </a:path>
            </a:pathLst>
          </a:custGeom>
          <a:solidFill>
            <a:srgbClr val="C72040"/>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1368552" y="0"/>
            <a:ext cx="10820400" cy="6857999"/>
          </a:xfrm>
          <a:prstGeom prst="rect">
            <a:avLst/>
          </a:prstGeom>
        </p:spPr>
      </p:pic>
      <p:sp>
        <p:nvSpPr>
          <p:cNvPr id="2" name="Holder 2"/>
          <p:cNvSpPr>
            <a:spLocks noGrp="1"/>
          </p:cNvSpPr>
          <p:nvPr>
            <p:ph type="title"/>
          </p:nvPr>
        </p:nvSpPr>
        <p:spPr>
          <a:xfrm>
            <a:off x="1780795" y="675639"/>
            <a:ext cx="9859645" cy="636523"/>
          </a:xfrm>
          <a:prstGeom prst="rect">
            <a:avLst/>
          </a:prstGeom>
        </p:spPr>
        <p:txBody>
          <a:bodyPr wrap="square" lIns="0" tIns="0" rIns="0" bIns="0">
            <a:spAutoFit/>
          </a:bodyPr>
          <a:lstStyle>
            <a:lvl1pPr>
              <a:defRPr sz="4000" b="1" i="0">
                <a:solidFill>
                  <a:srgbClr val="CB0033"/>
                </a:solidFill>
                <a:latin typeface="Tahoma"/>
                <a:cs typeface="Tahoma"/>
              </a:defRPr>
            </a:lvl1pPr>
          </a:lstStyle>
          <a:p>
            <a:endParaRPr/>
          </a:p>
        </p:txBody>
      </p:sp>
      <p:sp>
        <p:nvSpPr>
          <p:cNvPr id="3" name="Holder 3"/>
          <p:cNvSpPr>
            <a:spLocks noGrp="1"/>
          </p:cNvSpPr>
          <p:nvPr>
            <p:ph type="body" idx="1"/>
          </p:nvPr>
        </p:nvSpPr>
        <p:spPr>
          <a:xfrm>
            <a:off x="4931204" y="1850643"/>
            <a:ext cx="6698615" cy="3820160"/>
          </a:xfrm>
          <a:prstGeom prst="rect">
            <a:avLst/>
          </a:prstGeom>
        </p:spPr>
        <p:txBody>
          <a:bodyPr wrap="square" lIns="0" tIns="0" rIns="0" bIns="0">
            <a:spAutoFit/>
          </a:bodyPr>
          <a:lstStyle>
            <a:lvl1pPr>
              <a:defRPr sz="2800" b="1" i="0">
                <a:solidFill>
                  <a:srgbClr val="071F43"/>
                </a:solidFill>
                <a:latin typeface="Tahoma"/>
                <a:cs typeface="Tahom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7.png"/><Relationship Id="rId7" Type="http://schemas.openxmlformats.org/officeDocument/2006/relationships/image" Target="../media/image2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hyperlink" Target="http://www.AmericasSBDC.org/Cybersecurit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www.AmericasSBDC.org/Cybersecurity" TargetMode="External"/><Relationship Id="rId5" Type="http://schemas.openxmlformats.org/officeDocument/2006/relationships/image" Target="../media/image1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4.png"/><Relationship Id="rId7" Type="http://schemas.openxmlformats.org/officeDocument/2006/relationships/image" Target="../media/image2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hyperlink" Target="http://www.AmericasSBDC.org/Cybersecurity"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hyperlink" Target="http://www.AmericasSBDC.org/Cybersecurity" TargetMode="External"/><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24.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1.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6.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hyperlink" Target="http://www.AmericasSBDC.org/Cybersecurit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www.AmericasSBDC.org/Cybersecurity" TargetMode="Externa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hyperlink" Target="http://www.AmericasSBDC.org/Cybersecurity" TargetMode="External"/><Relationship Id="rId5" Type="http://schemas.openxmlformats.org/officeDocument/2006/relationships/image" Target="../media/image18.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hyperlink" Target="http://www.AmericasSBDC.org/Cybersecurity"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hyperlink" Target="http://www.AmericasSBDC.org/Cybersecurity"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hyperlink" Target="http://www.AmericasSBDC.org/Cybersecurity" TargetMode="External"/><Relationship Id="rId3" Type="http://schemas.openxmlformats.org/officeDocument/2006/relationships/image" Target="../media/image78.png"/><Relationship Id="rId7" Type="http://schemas.openxmlformats.org/officeDocument/2006/relationships/image" Target="../media/image81.png"/><Relationship Id="rId12" Type="http://schemas.openxmlformats.org/officeDocument/2006/relationships/image" Target="../media/image1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24.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1.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hyperlink" Target="http://www.AmericasSBDC.org/Cybersecurity" TargetMode="Externa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hyperlink" Target="http://www.AmericasSBDC.org/Cybersecurity" TargetMode="External"/><Relationship Id="rId3" Type="http://schemas.openxmlformats.org/officeDocument/2006/relationships/image" Target="../media/image91.jpg"/><Relationship Id="rId7" Type="http://schemas.openxmlformats.org/officeDocument/2006/relationships/image" Target="../media/image18.png"/><Relationship Id="rId2" Type="http://schemas.openxmlformats.org/officeDocument/2006/relationships/image" Target="../media/image90.jp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93.jpg"/><Relationship Id="rId4" Type="http://schemas.openxmlformats.org/officeDocument/2006/relationships/image" Target="../media/image92.jp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www.AmericasSBDC.org/Cybersecurity"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hyperlink" Target="http://www.AmericasSBDC.org/Cybersecurity" TargetMode="External"/><Relationship Id="rId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hyperlink" Target="http://www.AmericasSBDC.org/Cybersecurity" TargetMode="External"/><Relationship Id="rId4" Type="http://schemas.openxmlformats.org/officeDocument/2006/relationships/image" Target="../media/image96.png"/><Relationship Id="rId9"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www.AmericasSBDC.org/Cybersecurity" TargetMode="External"/><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www.AmericasSBDC.org/Cybersecurity" TargetMode="External"/><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4.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www.AmericasSBDC.org/Cybersecurity" TargetMode="External"/><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31949" y="0"/>
            <a:ext cx="9360535" cy="6858000"/>
            <a:chOff x="2831949" y="0"/>
            <a:chExt cx="9360535" cy="6858000"/>
          </a:xfrm>
        </p:grpSpPr>
        <p:pic>
          <p:nvPicPr>
            <p:cNvPr id="3" name="object 3"/>
            <p:cNvPicPr/>
            <p:nvPr/>
          </p:nvPicPr>
          <p:blipFill>
            <a:blip r:embed="rId2" cstate="print"/>
            <a:stretch>
              <a:fillRect/>
            </a:stretch>
          </p:blipFill>
          <p:spPr>
            <a:xfrm>
              <a:off x="7645614" y="606659"/>
              <a:ext cx="4546385" cy="6251340"/>
            </a:xfrm>
            <a:prstGeom prst="rect">
              <a:avLst/>
            </a:prstGeom>
          </p:spPr>
        </p:pic>
        <p:sp>
          <p:nvSpPr>
            <p:cNvPr id="4" name="object 4"/>
            <p:cNvSpPr/>
            <p:nvPr/>
          </p:nvSpPr>
          <p:spPr>
            <a:xfrm>
              <a:off x="7666540" y="634140"/>
              <a:ext cx="4525645" cy="6224270"/>
            </a:xfrm>
            <a:custGeom>
              <a:avLst/>
              <a:gdLst/>
              <a:ahLst/>
              <a:cxnLst/>
              <a:rect l="l" t="t" r="r" b="b"/>
              <a:pathLst>
                <a:path w="4525645" h="6224270">
                  <a:moveTo>
                    <a:pt x="4525459" y="0"/>
                  </a:moveTo>
                  <a:lnTo>
                    <a:pt x="0" y="2027718"/>
                  </a:lnTo>
                  <a:lnTo>
                    <a:pt x="1166885" y="6223859"/>
                  </a:lnTo>
                  <a:lnTo>
                    <a:pt x="4525459" y="6223859"/>
                  </a:lnTo>
                  <a:lnTo>
                    <a:pt x="4525459" y="0"/>
                  </a:lnTo>
                  <a:close/>
                </a:path>
              </a:pathLst>
            </a:custGeom>
            <a:solidFill>
              <a:srgbClr val="071F43">
                <a:alpha val="45098"/>
              </a:srgbClr>
            </a:solidFill>
          </p:spPr>
          <p:txBody>
            <a:bodyPr wrap="square" lIns="0" tIns="0" rIns="0" bIns="0" rtlCol="0"/>
            <a:lstStyle/>
            <a:p>
              <a:endParaRPr/>
            </a:p>
          </p:txBody>
        </p:sp>
        <p:sp>
          <p:nvSpPr>
            <p:cNvPr id="5" name="object 5"/>
            <p:cNvSpPr/>
            <p:nvPr/>
          </p:nvSpPr>
          <p:spPr>
            <a:xfrm>
              <a:off x="7315198" y="0"/>
              <a:ext cx="4876800" cy="707390"/>
            </a:xfrm>
            <a:custGeom>
              <a:avLst/>
              <a:gdLst/>
              <a:ahLst/>
              <a:cxnLst/>
              <a:rect l="l" t="t" r="r" b="b"/>
              <a:pathLst>
                <a:path w="4876800" h="707390">
                  <a:moveTo>
                    <a:pt x="0" y="0"/>
                  </a:moveTo>
                  <a:lnTo>
                    <a:pt x="4876801" y="0"/>
                  </a:lnTo>
                  <a:lnTo>
                    <a:pt x="4876801" y="706931"/>
                  </a:lnTo>
                  <a:lnTo>
                    <a:pt x="0" y="706931"/>
                  </a:lnTo>
                  <a:lnTo>
                    <a:pt x="0" y="0"/>
                  </a:lnTo>
                  <a:close/>
                </a:path>
              </a:pathLst>
            </a:custGeom>
            <a:solidFill>
              <a:srgbClr val="C72040"/>
            </a:solidFill>
          </p:spPr>
          <p:txBody>
            <a:bodyPr wrap="square" lIns="0" tIns="0" rIns="0" bIns="0" rtlCol="0"/>
            <a:lstStyle/>
            <a:p>
              <a:endParaRPr/>
            </a:p>
          </p:txBody>
        </p:sp>
        <p:sp>
          <p:nvSpPr>
            <p:cNvPr id="6" name="object 6"/>
            <p:cNvSpPr/>
            <p:nvPr/>
          </p:nvSpPr>
          <p:spPr>
            <a:xfrm>
              <a:off x="2831949" y="0"/>
              <a:ext cx="9360535" cy="6858000"/>
            </a:xfrm>
            <a:custGeom>
              <a:avLst/>
              <a:gdLst/>
              <a:ahLst/>
              <a:cxnLst/>
              <a:rect l="l" t="t" r="r" b="b"/>
              <a:pathLst>
                <a:path w="9360535" h="6858000">
                  <a:moveTo>
                    <a:pt x="4802188" y="5068782"/>
                  </a:moveTo>
                  <a:lnTo>
                    <a:pt x="5879604" y="6857999"/>
                  </a:lnTo>
                  <a:lnTo>
                    <a:pt x="6012991" y="6857999"/>
                  </a:lnTo>
                  <a:lnTo>
                    <a:pt x="5527217" y="5080571"/>
                  </a:lnTo>
                  <a:lnTo>
                    <a:pt x="4814198" y="5080571"/>
                  </a:lnTo>
                  <a:lnTo>
                    <a:pt x="4802188" y="5068782"/>
                  </a:lnTo>
                  <a:close/>
                </a:path>
                <a:path w="9360535" h="6858000">
                  <a:moveTo>
                    <a:pt x="4529881" y="0"/>
                  </a:moveTo>
                  <a:lnTo>
                    <a:pt x="3820519" y="0"/>
                  </a:lnTo>
                  <a:lnTo>
                    <a:pt x="4027015" y="841068"/>
                  </a:lnTo>
                  <a:lnTo>
                    <a:pt x="6918760" y="1108974"/>
                  </a:lnTo>
                  <a:lnTo>
                    <a:pt x="4081092" y="2400981"/>
                  </a:lnTo>
                  <a:lnTo>
                    <a:pt x="4814198" y="5080571"/>
                  </a:lnTo>
                  <a:lnTo>
                    <a:pt x="5527217" y="5080571"/>
                  </a:lnTo>
                  <a:lnTo>
                    <a:pt x="4890525" y="2750941"/>
                  </a:lnTo>
                  <a:lnTo>
                    <a:pt x="9360050" y="716395"/>
                  </a:lnTo>
                  <a:lnTo>
                    <a:pt x="9360050" y="685923"/>
                  </a:lnTo>
                  <a:lnTo>
                    <a:pt x="4589921" y="244471"/>
                  </a:lnTo>
                  <a:lnTo>
                    <a:pt x="4529881" y="0"/>
                  </a:lnTo>
                  <a:close/>
                </a:path>
                <a:path w="9360535" h="6858000">
                  <a:moveTo>
                    <a:pt x="2915499" y="0"/>
                  </a:moveTo>
                  <a:lnTo>
                    <a:pt x="0" y="0"/>
                  </a:lnTo>
                  <a:lnTo>
                    <a:pt x="281321" y="143333"/>
                  </a:lnTo>
                  <a:lnTo>
                    <a:pt x="2622212" y="566812"/>
                  </a:lnTo>
                  <a:lnTo>
                    <a:pt x="2915499" y="0"/>
                  </a:lnTo>
                  <a:close/>
                </a:path>
              </a:pathLst>
            </a:custGeom>
            <a:solidFill>
              <a:srgbClr val="E7E6E9"/>
            </a:solidFill>
          </p:spPr>
          <p:txBody>
            <a:bodyPr wrap="square" lIns="0" tIns="0" rIns="0" bIns="0" rtlCol="0"/>
            <a:lstStyle/>
            <a:p>
              <a:endParaRPr/>
            </a:p>
          </p:txBody>
        </p:sp>
      </p:grpSp>
      <p:pic>
        <p:nvPicPr>
          <p:cNvPr id="7" name="object 7"/>
          <p:cNvPicPr/>
          <p:nvPr/>
        </p:nvPicPr>
        <p:blipFill>
          <a:blip r:embed="rId3" cstate="print">
            <a:extLst>
              <a:ext uri="{28A0092B-C50C-407E-A947-70E740481C1C}">
                <a14:useLocalDpi xmlns:a14="http://schemas.microsoft.com/office/drawing/2010/main" val="0"/>
              </a:ext>
            </a:extLst>
          </a:blip>
          <a:srcRect/>
          <a:stretch/>
        </p:blipFill>
        <p:spPr>
          <a:xfrm>
            <a:off x="295860" y="6104938"/>
            <a:ext cx="1084313" cy="650588"/>
          </a:xfrm>
          <a:prstGeom prst="rect">
            <a:avLst/>
          </a:prstGeom>
        </p:spPr>
      </p:pic>
      <p:pic>
        <p:nvPicPr>
          <p:cNvPr id="8" name="object 8"/>
          <p:cNvPicPr/>
          <p:nvPr/>
        </p:nvPicPr>
        <p:blipFill>
          <a:blip r:embed="rId4" cstate="print"/>
          <a:stretch>
            <a:fillRect/>
          </a:stretch>
        </p:blipFill>
        <p:spPr>
          <a:xfrm>
            <a:off x="1689134" y="6104939"/>
            <a:ext cx="1587465" cy="650588"/>
          </a:xfrm>
          <a:prstGeom prst="rect">
            <a:avLst/>
          </a:prstGeom>
        </p:spPr>
      </p:pic>
      <p:sp>
        <p:nvSpPr>
          <p:cNvPr id="9" name="object 9"/>
          <p:cNvSpPr txBox="1">
            <a:spLocks noGrp="1"/>
          </p:cNvSpPr>
          <p:nvPr>
            <p:ph type="title"/>
          </p:nvPr>
        </p:nvSpPr>
        <p:spPr>
          <a:xfrm>
            <a:off x="701970" y="2824988"/>
            <a:ext cx="6117590" cy="1674495"/>
          </a:xfrm>
          <a:prstGeom prst="rect">
            <a:avLst/>
          </a:prstGeom>
        </p:spPr>
        <p:txBody>
          <a:bodyPr vert="horz" wrap="square" lIns="0" tIns="9525" rIns="0" bIns="0" rtlCol="0">
            <a:spAutoFit/>
          </a:bodyPr>
          <a:lstStyle/>
          <a:p>
            <a:pPr marL="12700" marR="5080">
              <a:lnSpc>
                <a:spcPct val="100400"/>
              </a:lnSpc>
              <a:spcBef>
                <a:spcPts val="75"/>
              </a:spcBef>
            </a:pPr>
            <a:r>
              <a:rPr sz="5400" spc="-310" dirty="0"/>
              <a:t>Basic</a:t>
            </a:r>
            <a:r>
              <a:rPr sz="5400" spc="-550" dirty="0"/>
              <a:t> </a:t>
            </a:r>
            <a:r>
              <a:rPr sz="5400" spc="-265" dirty="0"/>
              <a:t>Cybersecurity </a:t>
            </a:r>
            <a:r>
              <a:rPr sz="5400" spc="-340" dirty="0"/>
              <a:t>Awareness</a:t>
            </a:r>
            <a:endParaRPr sz="5400"/>
          </a:p>
        </p:txBody>
      </p:sp>
      <p:pic>
        <p:nvPicPr>
          <p:cNvPr id="1026" name="Picture 2">
            <a:extLst>
              <a:ext uri="{FF2B5EF4-FFF2-40B4-BE49-F238E27FC236}">
                <a16:creationId xmlns:a16="http://schemas.microsoft.com/office/drawing/2014/main" id="{F9B01860-2F5D-2160-FDEA-456517DED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428" y="6311876"/>
            <a:ext cx="2222760" cy="3873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ext&#10;&#10;Description automatically generated">
            <a:extLst>
              <a:ext uri="{FF2B5EF4-FFF2-40B4-BE49-F238E27FC236}">
                <a16:creationId xmlns:a16="http://schemas.microsoft.com/office/drawing/2014/main" id="{81E04028-5FEB-826D-3CC1-B9547A031C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2535" y="6104938"/>
            <a:ext cx="1170421" cy="6505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C214F-E514-EE04-724C-86EAC75EE56E}"/>
              </a:ext>
            </a:extLst>
          </p:cNvPr>
          <p:cNvSpPr>
            <a:spLocks noGrp="1"/>
          </p:cNvSpPr>
          <p:nvPr>
            <p:ph type="title"/>
          </p:nvPr>
        </p:nvSpPr>
        <p:spPr/>
        <p:txBody>
          <a:bodyPr/>
          <a:lstStyle/>
          <a:p>
            <a:r>
              <a:rPr lang="en-US" dirty="0"/>
              <a:t>Ransomware</a:t>
            </a:r>
          </a:p>
        </p:txBody>
      </p:sp>
      <p:sp>
        <p:nvSpPr>
          <p:cNvPr id="3" name="Text Placeholder 2">
            <a:extLst>
              <a:ext uri="{FF2B5EF4-FFF2-40B4-BE49-F238E27FC236}">
                <a16:creationId xmlns:a16="http://schemas.microsoft.com/office/drawing/2014/main" id="{9AD086A7-1D76-B26F-B610-30607AD56A13}"/>
              </a:ext>
            </a:extLst>
          </p:cNvPr>
          <p:cNvSpPr>
            <a:spLocks noGrp="1"/>
          </p:cNvSpPr>
          <p:nvPr>
            <p:ph type="body" idx="1"/>
          </p:nvPr>
        </p:nvSpPr>
        <p:spPr>
          <a:xfrm>
            <a:off x="457200" y="1850643"/>
            <a:ext cx="11172619" cy="5170646"/>
          </a:xfrm>
        </p:spPr>
        <p:txBody>
          <a:bodyPr/>
          <a:lstStyle/>
          <a:p>
            <a:pPr algn="l"/>
            <a:r>
              <a:rPr lang="en-US" dirty="0"/>
              <a:t>*</a:t>
            </a:r>
            <a:r>
              <a:rPr lang="en-US" b="1" i="0" u="sng" dirty="0">
                <a:solidFill>
                  <a:srgbClr val="050505"/>
                </a:solidFill>
                <a:effectLst/>
                <a:latin typeface="apercu"/>
              </a:rPr>
              <a:t>Stolen credentials lead to $4.4 million </a:t>
            </a:r>
            <a:r>
              <a:rPr lang="en-US" b="1" i="0" u="sng" dirty="0" err="1">
                <a:solidFill>
                  <a:srgbClr val="050505"/>
                </a:solidFill>
                <a:effectLst/>
                <a:latin typeface="apercu"/>
              </a:rPr>
              <a:t>DarkSide</a:t>
            </a:r>
            <a:r>
              <a:rPr lang="en-US" b="1" i="0" u="sng" dirty="0">
                <a:solidFill>
                  <a:srgbClr val="050505"/>
                </a:solidFill>
                <a:effectLst/>
                <a:latin typeface="apercu"/>
              </a:rPr>
              <a:t> attack</a:t>
            </a:r>
            <a:r>
              <a:rPr lang="en-US" b="1" i="0" dirty="0">
                <a:solidFill>
                  <a:srgbClr val="050505"/>
                </a:solidFill>
                <a:effectLst/>
                <a:latin typeface="apercu"/>
              </a:rPr>
              <a:t>-</a:t>
            </a:r>
            <a:r>
              <a:rPr lang="en-US" b="0" i="0" dirty="0">
                <a:solidFill>
                  <a:srgbClr val="2F3137"/>
                </a:solidFill>
                <a:effectLst/>
                <a:latin typeface="apercu"/>
              </a:rPr>
              <a:t>North American division of chemicals distributor Brenntag</a:t>
            </a:r>
            <a:r>
              <a:rPr lang="en-US" b="0" i="0" dirty="0">
                <a:solidFill>
                  <a:schemeClr val="tx1"/>
                </a:solidFill>
                <a:effectLst/>
                <a:latin typeface="apercu"/>
              </a:rPr>
              <a:t> </a:t>
            </a:r>
            <a:r>
              <a:rPr lang="en-US" b="0" dirty="0">
                <a:solidFill>
                  <a:schemeClr val="tx1"/>
                </a:solidFill>
                <a:latin typeface="apercu"/>
              </a:rPr>
              <a:t>lost</a:t>
            </a:r>
            <a:r>
              <a:rPr lang="en-US" b="0" i="0" dirty="0">
                <a:solidFill>
                  <a:srgbClr val="2F3137"/>
                </a:solidFill>
                <a:effectLst/>
                <a:latin typeface="apercu"/>
              </a:rPr>
              <a:t> around 150 gigabytes of company data in May 2021, when the </a:t>
            </a:r>
            <a:r>
              <a:rPr lang="en-US" b="0" i="0" dirty="0" err="1">
                <a:solidFill>
                  <a:srgbClr val="2F3137"/>
                </a:solidFill>
                <a:effectLst/>
                <a:latin typeface="apercu"/>
              </a:rPr>
              <a:t>DarkSide</a:t>
            </a:r>
            <a:r>
              <a:rPr lang="en-US" b="0" i="0" dirty="0">
                <a:solidFill>
                  <a:srgbClr val="2F3137"/>
                </a:solidFill>
                <a:effectLst/>
                <a:latin typeface="apercu"/>
              </a:rPr>
              <a:t> ransomware gang deployed ransomware on the company’s systems.</a:t>
            </a:r>
          </a:p>
          <a:p>
            <a:endParaRPr lang="en-US" dirty="0"/>
          </a:p>
          <a:p>
            <a:r>
              <a:rPr lang="en-US" dirty="0"/>
              <a:t>*</a:t>
            </a:r>
            <a:r>
              <a:rPr lang="en-US" i="0" u="sng" dirty="0">
                <a:solidFill>
                  <a:srgbClr val="000000"/>
                </a:solidFill>
                <a:effectLst/>
                <a:latin typeface="Raleway" pitchFamily="2" charset="0"/>
              </a:rPr>
              <a:t>Bridgestone, one of the largest global manufacturers of tires, detected a security breach on 27 February 2022 by </a:t>
            </a:r>
            <a:r>
              <a:rPr lang="en-US" i="0" u="sng" dirty="0" err="1">
                <a:solidFill>
                  <a:srgbClr val="000000"/>
                </a:solidFill>
                <a:effectLst/>
                <a:latin typeface="Raleway" pitchFamily="2" charset="0"/>
              </a:rPr>
              <a:t>LockBit</a:t>
            </a:r>
            <a:r>
              <a:rPr lang="en-US" i="0" u="sng" dirty="0">
                <a:solidFill>
                  <a:srgbClr val="000000"/>
                </a:solidFill>
                <a:effectLst/>
                <a:latin typeface="Raleway" pitchFamily="2" charset="0"/>
              </a:rPr>
              <a:t> ransomware gang</a:t>
            </a:r>
            <a:r>
              <a:rPr lang="en-US" i="0" dirty="0">
                <a:solidFill>
                  <a:srgbClr val="000000"/>
                </a:solidFill>
                <a:effectLst/>
                <a:latin typeface="Raleway" pitchFamily="2" charset="0"/>
              </a:rPr>
              <a:t>-</a:t>
            </a:r>
            <a:r>
              <a:rPr lang="en-US" b="0" i="0" dirty="0">
                <a:solidFill>
                  <a:srgbClr val="000000"/>
                </a:solidFill>
                <a:effectLst/>
                <a:latin typeface="Raleway" pitchFamily="2" charset="0"/>
              </a:rPr>
              <a:t> company was forces to halt production for a week.</a:t>
            </a:r>
            <a:br>
              <a:rPr lang="en-US" dirty="0"/>
            </a:br>
            <a:endParaRPr lang="en-US" b="1" i="0" dirty="0">
              <a:solidFill>
                <a:srgbClr val="050505"/>
              </a:solidFill>
              <a:effectLst/>
              <a:latin typeface="apercu"/>
            </a:endParaRPr>
          </a:p>
          <a:p>
            <a:br>
              <a:rPr lang="en-US" dirty="0"/>
            </a:br>
            <a:endParaRPr lang="en-US" dirty="0"/>
          </a:p>
        </p:txBody>
      </p:sp>
    </p:spTree>
    <p:extLst>
      <p:ext uri="{BB962C8B-B14F-4D97-AF65-F5344CB8AC3E}">
        <p14:creationId xmlns:p14="http://schemas.microsoft.com/office/powerpoint/2010/main" val="385382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26" y="2924556"/>
            <a:ext cx="3773804" cy="695960"/>
          </a:xfrm>
          <a:prstGeom prst="rect">
            <a:avLst/>
          </a:prstGeom>
        </p:spPr>
        <p:txBody>
          <a:bodyPr vert="horz" wrap="square" lIns="0" tIns="12700" rIns="0" bIns="0" rtlCol="0">
            <a:spAutoFit/>
          </a:bodyPr>
          <a:lstStyle/>
          <a:p>
            <a:pPr marL="12700">
              <a:lnSpc>
                <a:spcPct val="100000"/>
              </a:lnSpc>
              <a:spcBef>
                <a:spcPts val="100"/>
              </a:spcBef>
            </a:pPr>
            <a:r>
              <a:rPr sz="4400" spc="-235" dirty="0"/>
              <a:t>Access</a:t>
            </a:r>
            <a:r>
              <a:rPr sz="4400" spc="-405" dirty="0"/>
              <a:t> </a:t>
            </a:r>
            <a:r>
              <a:rPr sz="4400" spc="-145" dirty="0"/>
              <a:t>Control</a:t>
            </a:r>
            <a:endParaRPr sz="4400"/>
          </a:p>
        </p:txBody>
      </p:sp>
      <p:pic>
        <p:nvPicPr>
          <p:cNvPr id="3" name="object 3"/>
          <p:cNvPicPr/>
          <p:nvPr/>
        </p:nvPicPr>
        <p:blipFill>
          <a:blip r:embed="rId2" cstate="print"/>
          <a:stretch>
            <a:fillRect/>
          </a:stretch>
        </p:blipFill>
        <p:spPr>
          <a:xfrm>
            <a:off x="1368552" y="2785872"/>
            <a:ext cx="999744" cy="1002791"/>
          </a:xfrm>
          <a:prstGeom prst="rect">
            <a:avLst/>
          </a:prstGeom>
        </p:spPr>
      </p:pic>
      <p:pic>
        <p:nvPicPr>
          <p:cNvPr id="4" name="object 4"/>
          <p:cNvPicPr/>
          <p:nvPr/>
        </p:nvPicPr>
        <p:blipFill>
          <a:blip r:embed="rId3">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5" name="object 5"/>
          <p:cNvPicPr/>
          <p:nvPr/>
        </p:nvPicPr>
        <p:blipFill>
          <a:blip r:embed="rId4" cstate="print"/>
          <a:stretch>
            <a:fillRect/>
          </a:stretch>
        </p:blipFill>
        <p:spPr>
          <a:xfrm>
            <a:off x="144451" y="96415"/>
            <a:ext cx="1481982" cy="13694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95" y="677163"/>
            <a:ext cx="3436620" cy="635000"/>
          </a:xfrm>
          <a:prstGeom prst="rect">
            <a:avLst/>
          </a:prstGeom>
        </p:spPr>
        <p:txBody>
          <a:bodyPr vert="horz" wrap="square" lIns="0" tIns="12700" rIns="0" bIns="0" rtlCol="0">
            <a:spAutoFit/>
          </a:bodyPr>
          <a:lstStyle/>
          <a:p>
            <a:pPr marL="12700">
              <a:lnSpc>
                <a:spcPct val="100000"/>
              </a:lnSpc>
              <a:spcBef>
                <a:spcPts val="100"/>
              </a:spcBef>
            </a:pPr>
            <a:r>
              <a:rPr spc="-215" dirty="0"/>
              <a:t>Access</a:t>
            </a:r>
            <a:r>
              <a:rPr spc="-365" dirty="0"/>
              <a:t> </a:t>
            </a:r>
            <a:r>
              <a:rPr spc="-125" dirty="0"/>
              <a:t>Control</a:t>
            </a:r>
          </a:p>
        </p:txBody>
      </p:sp>
      <p:grpSp>
        <p:nvGrpSpPr>
          <p:cNvPr id="3" name="object 3"/>
          <p:cNvGrpSpPr/>
          <p:nvPr/>
        </p:nvGrpSpPr>
        <p:grpSpPr>
          <a:xfrm>
            <a:off x="144451" y="96415"/>
            <a:ext cx="11847465" cy="6721855"/>
            <a:chOff x="144451" y="96415"/>
            <a:chExt cx="11847465" cy="6721855"/>
          </a:xfrm>
        </p:grpSpPr>
        <p:sp>
          <p:nvSpPr>
            <p:cNvPr id="4" name="object 4"/>
            <p:cNvSpPr/>
            <p:nvPr/>
          </p:nvSpPr>
          <p:spPr>
            <a:xfrm>
              <a:off x="7075111" y="2481525"/>
              <a:ext cx="4916805" cy="2983230"/>
            </a:xfrm>
            <a:custGeom>
              <a:avLst/>
              <a:gdLst/>
              <a:ahLst/>
              <a:cxnLst/>
              <a:rect l="l" t="t" r="r" b="b"/>
              <a:pathLst>
                <a:path w="4916805" h="2983229">
                  <a:moveTo>
                    <a:pt x="4803456" y="0"/>
                  </a:moveTo>
                  <a:lnTo>
                    <a:pt x="113022" y="0"/>
                  </a:lnTo>
                  <a:lnTo>
                    <a:pt x="66753" y="9709"/>
                  </a:lnTo>
                  <a:lnTo>
                    <a:pt x="31080" y="35306"/>
                  </a:lnTo>
                  <a:lnTo>
                    <a:pt x="8123" y="71494"/>
                  </a:lnTo>
                  <a:lnTo>
                    <a:pt x="0" y="112979"/>
                  </a:lnTo>
                  <a:lnTo>
                    <a:pt x="0" y="2982650"/>
                  </a:lnTo>
                  <a:lnTo>
                    <a:pt x="4916478" y="2982650"/>
                  </a:lnTo>
                  <a:lnTo>
                    <a:pt x="4916478" y="112979"/>
                  </a:lnTo>
                  <a:lnTo>
                    <a:pt x="4908355" y="71494"/>
                  </a:lnTo>
                  <a:lnTo>
                    <a:pt x="4885397" y="35306"/>
                  </a:lnTo>
                  <a:lnTo>
                    <a:pt x="4849724" y="9709"/>
                  </a:lnTo>
                  <a:lnTo>
                    <a:pt x="4803456" y="0"/>
                  </a:lnTo>
                  <a:close/>
                </a:path>
              </a:pathLst>
            </a:custGeom>
            <a:solidFill>
              <a:srgbClr val="101010"/>
            </a:solidFill>
          </p:spPr>
          <p:txBody>
            <a:bodyPr wrap="square" lIns="0" tIns="0" rIns="0" bIns="0" rtlCol="0"/>
            <a:lstStyle/>
            <a:p>
              <a:endParaRPr/>
            </a:p>
          </p:txBody>
        </p:sp>
        <p:sp>
          <p:nvSpPr>
            <p:cNvPr id="5" name="object 5"/>
            <p:cNvSpPr/>
            <p:nvPr/>
          </p:nvSpPr>
          <p:spPr>
            <a:xfrm>
              <a:off x="7075111" y="2481525"/>
              <a:ext cx="4916805" cy="158750"/>
            </a:xfrm>
            <a:custGeom>
              <a:avLst/>
              <a:gdLst/>
              <a:ahLst/>
              <a:cxnLst/>
              <a:rect l="l" t="t" r="r" b="b"/>
              <a:pathLst>
                <a:path w="4916805" h="158750">
                  <a:moveTo>
                    <a:pt x="4803456" y="0"/>
                  </a:moveTo>
                  <a:lnTo>
                    <a:pt x="113022" y="0"/>
                  </a:lnTo>
                  <a:lnTo>
                    <a:pt x="66753" y="9709"/>
                  </a:lnTo>
                  <a:lnTo>
                    <a:pt x="31080" y="35306"/>
                  </a:lnTo>
                  <a:lnTo>
                    <a:pt x="8123" y="71494"/>
                  </a:lnTo>
                  <a:lnTo>
                    <a:pt x="0" y="112979"/>
                  </a:lnTo>
                  <a:lnTo>
                    <a:pt x="0" y="158170"/>
                  </a:lnTo>
                  <a:lnTo>
                    <a:pt x="8123" y="116686"/>
                  </a:lnTo>
                  <a:lnTo>
                    <a:pt x="31080" y="80497"/>
                  </a:lnTo>
                  <a:lnTo>
                    <a:pt x="66753" y="54900"/>
                  </a:lnTo>
                  <a:lnTo>
                    <a:pt x="113022" y="45191"/>
                  </a:lnTo>
                  <a:lnTo>
                    <a:pt x="4803456" y="45191"/>
                  </a:lnTo>
                  <a:lnTo>
                    <a:pt x="4849724" y="54900"/>
                  </a:lnTo>
                  <a:lnTo>
                    <a:pt x="4885397" y="80497"/>
                  </a:lnTo>
                  <a:lnTo>
                    <a:pt x="4908355" y="116686"/>
                  </a:lnTo>
                  <a:lnTo>
                    <a:pt x="4916478" y="158170"/>
                  </a:lnTo>
                  <a:lnTo>
                    <a:pt x="4916478" y="112979"/>
                  </a:lnTo>
                  <a:lnTo>
                    <a:pt x="4908355" y="71494"/>
                  </a:lnTo>
                  <a:lnTo>
                    <a:pt x="4885397" y="35306"/>
                  </a:lnTo>
                  <a:lnTo>
                    <a:pt x="4849724" y="9709"/>
                  </a:lnTo>
                  <a:lnTo>
                    <a:pt x="4803456" y="0"/>
                  </a:lnTo>
                  <a:close/>
                </a:path>
              </a:pathLst>
            </a:custGeom>
            <a:solidFill>
              <a:srgbClr val="1E1E1E"/>
            </a:solidFill>
          </p:spPr>
          <p:txBody>
            <a:bodyPr wrap="square" lIns="0" tIns="0" rIns="0" bIns="0" rtlCol="0"/>
            <a:lstStyle/>
            <a:p>
              <a:endParaRPr/>
            </a:p>
          </p:txBody>
        </p:sp>
        <p:sp>
          <p:nvSpPr>
            <p:cNvPr id="6" name="object 6"/>
            <p:cNvSpPr/>
            <p:nvPr/>
          </p:nvSpPr>
          <p:spPr>
            <a:xfrm>
              <a:off x="7075107" y="5464187"/>
              <a:ext cx="4916805" cy="1017269"/>
            </a:xfrm>
            <a:custGeom>
              <a:avLst/>
              <a:gdLst/>
              <a:ahLst/>
              <a:cxnLst/>
              <a:rect l="l" t="t" r="r" b="b"/>
              <a:pathLst>
                <a:path w="4916805" h="1017270">
                  <a:moveTo>
                    <a:pt x="4916475" y="0"/>
                  </a:moveTo>
                  <a:lnTo>
                    <a:pt x="0" y="0"/>
                  </a:lnTo>
                  <a:lnTo>
                    <a:pt x="0" y="327634"/>
                  </a:lnTo>
                  <a:lnTo>
                    <a:pt x="8128" y="373888"/>
                  </a:lnTo>
                  <a:lnTo>
                    <a:pt x="31076" y="409549"/>
                  </a:lnTo>
                  <a:lnTo>
                    <a:pt x="66751" y="432498"/>
                  </a:lnTo>
                  <a:lnTo>
                    <a:pt x="113017" y="440613"/>
                  </a:lnTo>
                  <a:lnTo>
                    <a:pt x="1996706" y="440613"/>
                  </a:lnTo>
                  <a:lnTo>
                    <a:pt x="1864156" y="937717"/>
                  </a:lnTo>
                  <a:lnTo>
                    <a:pt x="1672094" y="960323"/>
                  </a:lnTo>
                  <a:lnTo>
                    <a:pt x="1672094" y="1016812"/>
                  </a:lnTo>
                  <a:lnTo>
                    <a:pt x="3321583" y="1016812"/>
                  </a:lnTo>
                  <a:lnTo>
                    <a:pt x="3321583" y="960323"/>
                  </a:lnTo>
                  <a:lnTo>
                    <a:pt x="3129521" y="937717"/>
                  </a:lnTo>
                  <a:lnTo>
                    <a:pt x="2996958" y="440613"/>
                  </a:lnTo>
                  <a:lnTo>
                    <a:pt x="4803457" y="440613"/>
                  </a:lnTo>
                  <a:lnTo>
                    <a:pt x="4849723" y="432498"/>
                  </a:lnTo>
                  <a:lnTo>
                    <a:pt x="4885398" y="409549"/>
                  </a:lnTo>
                  <a:lnTo>
                    <a:pt x="4908359" y="373888"/>
                  </a:lnTo>
                  <a:lnTo>
                    <a:pt x="4916475" y="327634"/>
                  </a:lnTo>
                  <a:lnTo>
                    <a:pt x="4916475" y="0"/>
                  </a:lnTo>
                  <a:close/>
                </a:path>
              </a:pathLst>
            </a:custGeom>
            <a:solidFill>
              <a:srgbClr val="DFE4E5"/>
            </a:solidFill>
          </p:spPr>
          <p:txBody>
            <a:bodyPr wrap="square" lIns="0" tIns="0" rIns="0" bIns="0" rtlCol="0"/>
            <a:lstStyle/>
            <a:p>
              <a:endParaRPr/>
            </a:p>
          </p:txBody>
        </p:sp>
        <p:sp>
          <p:nvSpPr>
            <p:cNvPr id="7" name="object 7"/>
            <p:cNvSpPr/>
            <p:nvPr/>
          </p:nvSpPr>
          <p:spPr>
            <a:xfrm>
              <a:off x="9063543" y="5893498"/>
              <a:ext cx="1028700" cy="90805"/>
            </a:xfrm>
            <a:custGeom>
              <a:avLst/>
              <a:gdLst/>
              <a:ahLst/>
              <a:cxnLst/>
              <a:rect l="l" t="t" r="r" b="b"/>
              <a:pathLst>
                <a:path w="1028700" h="90804">
                  <a:moveTo>
                    <a:pt x="1005516" y="0"/>
                  </a:moveTo>
                  <a:lnTo>
                    <a:pt x="11297" y="0"/>
                  </a:lnTo>
                  <a:lnTo>
                    <a:pt x="0" y="90382"/>
                  </a:lnTo>
                  <a:lnTo>
                    <a:pt x="1028111" y="90382"/>
                  </a:lnTo>
                  <a:lnTo>
                    <a:pt x="1005516" y="0"/>
                  </a:lnTo>
                  <a:close/>
                </a:path>
              </a:pathLst>
            </a:custGeom>
            <a:solidFill>
              <a:srgbClr val="D8D8D8"/>
            </a:solidFill>
          </p:spPr>
          <p:txBody>
            <a:bodyPr wrap="square" lIns="0" tIns="0" rIns="0" bIns="0" rtlCol="0"/>
            <a:lstStyle/>
            <a:p>
              <a:endParaRPr/>
            </a:p>
          </p:txBody>
        </p:sp>
        <p:pic>
          <p:nvPicPr>
            <p:cNvPr id="8" name="object 8"/>
            <p:cNvPicPr/>
            <p:nvPr/>
          </p:nvPicPr>
          <p:blipFill>
            <a:blip r:embed="rId2" cstate="print"/>
            <a:stretch>
              <a:fillRect/>
            </a:stretch>
          </p:blipFill>
          <p:spPr>
            <a:xfrm>
              <a:off x="7118818" y="2585788"/>
              <a:ext cx="4807353" cy="2865012"/>
            </a:xfrm>
            <a:prstGeom prst="rect">
              <a:avLst/>
            </a:prstGeom>
          </p:spPr>
        </p:pic>
        <p:sp>
          <p:nvSpPr>
            <p:cNvPr id="9" name="object 9"/>
            <p:cNvSpPr/>
            <p:nvPr/>
          </p:nvSpPr>
          <p:spPr>
            <a:xfrm>
              <a:off x="6419468" y="3527790"/>
              <a:ext cx="2013585" cy="2947670"/>
            </a:xfrm>
            <a:custGeom>
              <a:avLst/>
              <a:gdLst/>
              <a:ahLst/>
              <a:cxnLst/>
              <a:rect l="l" t="t" r="r" b="b"/>
              <a:pathLst>
                <a:path w="2013584" h="2947670">
                  <a:moveTo>
                    <a:pt x="1906977" y="0"/>
                  </a:moveTo>
                  <a:lnTo>
                    <a:pt x="106337" y="0"/>
                  </a:lnTo>
                  <a:lnTo>
                    <a:pt x="65796" y="8634"/>
                  </a:lnTo>
                  <a:lnTo>
                    <a:pt x="31901" y="31882"/>
                  </a:lnTo>
                  <a:lnTo>
                    <a:pt x="8639" y="65757"/>
                  </a:lnTo>
                  <a:lnTo>
                    <a:pt x="0" y="106274"/>
                  </a:lnTo>
                  <a:lnTo>
                    <a:pt x="0" y="2841074"/>
                  </a:lnTo>
                  <a:lnTo>
                    <a:pt x="8639" y="2881591"/>
                  </a:lnTo>
                  <a:lnTo>
                    <a:pt x="31901" y="2915466"/>
                  </a:lnTo>
                  <a:lnTo>
                    <a:pt x="65796" y="2938714"/>
                  </a:lnTo>
                  <a:lnTo>
                    <a:pt x="106337" y="2947349"/>
                  </a:lnTo>
                  <a:lnTo>
                    <a:pt x="1906977" y="2947349"/>
                  </a:lnTo>
                  <a:lnTo>
                    <a:pt x="1947518" y="2938714"/>
                  </a:lnTo>
                  <a:lnTo>
                    <a:pt x="1981413" y="2915466"/>
                  </a:lnTo>
                  <a:lnTo>
                    <a:pt x="2004674" y="2881591"/>
                  </a:lnTo>
                  <a:lnTo>
                    <a:pt x="2013314" y="2841074"/>
                  </a:lnTo>
                  <a:lnTo>
                    <a:pt x="2013314" y="106274"/>
                  </a:lnTo>
                  <a:lnTo>
                    <a:pt x="2004674" y="65757"/>
                  </a:lnTo>
                  <a:lnTo>
                    <a:pt x="1981413" y="31882"/>
                  </a:lnTo>
                  <a:lnTo>
                    <a:pt x="1947518" y="8634"/>
                  </a:lnTo>
                  <a:lnTo>
                    <a:pt x="1906977" y="0"/>
                  </a:lnTo>
                  <a:close/>
                </a:path>
              </a:pathLst>
            </a:custGeom>
            <a:solidFill>
              <a:srgbClr val="DFE4E5"/>
            </a:solidFill>
          </p:spPr>
          <p:txBody>
            <a:bodyPr wrap="square" lIns="0" tIns="0" rIns="0" bIns="0" rtlCol="0"/>
            <a:lstStyle/>
            <a:p>
              <a:endParaRPr/>
            </a:p>
          </p:txBody>
        </p:sp>
        <p:pic>
          <p:nvPicPr>
            <p:cNvPr id="10" name="object 10"/>
            <p:cNvPicPr/>
            <p:nvPr/>
          </p:nvPicPr>
          <p:blipFill>
            <a:blip r:embed="rId3" cstate="print"/>
            <a:stretch>
              <a:fillRect/>
            </a:stretch>
          </p:blipFill>
          <p:spPr>
            <a:xfrm>
              <a:off x="7391291" y="3626980"/>
              <a:ext cx="77934" cy="77936"/>
            </a:xfrm>
            <a:prstGeom prst="rect">
              <a:avLst/>
            </a:prstGeom>
          </p:spPr>
        </p:pic>
        <p:pic>
          <p:nvPicPr>
            <p:cNvPr id="11" name="object 11"/>
            <p:cNvPicPr/>
            <p:nvPr/>
          </p:nvPicPr>
          <p:blipFill>
            <a:blip r:embed="rId4" cstate="print"/>
            <a:stretch>
              <a:fillRect/>
            </a:stretch>
          </p:blipFill>
          <p:spPr>
            <a:xfrm>
              <a:off x="6562343" y="3810000"/>
              <a:ext cx="1700783" cy="2484120"/>
            </a:xfrm>
            <a:prstGeom prst="rect">
              <a:avLst/>
            </a:prstGeom>
          </p:spPr>
        </p:pic>
        <p:sp>
          <p:nvSpPr>
            <p:cNvPr id="12" name="object 12"/>
            <p:cNvSpPr/>
            <p:nvPr/>
          </p:nvSpPr>
          <p:spPr>
            <a:xfrm>
              <a:off x="5798315" y="4572460"/>
              <a:ext cx="1083310" cy="1912620"/>
            </a:xfrm>
            <a:custGeom>
              <a:avLst/>
              <a:gdLst/>
              <a:ahLst/>
              <a:cxnLst/>
              <a:rect l="l" t="t" r="r" b="b"/>
              <a:pathLst>
                <a:path w="1083309" h="1912620">
                  <a:moveTo>
                    <a:pt x="977606" y="0"/>
                  </a:moveTo>
                  <a:lnTo>
                    <a:pt x="111224" y="0"/>
                  </a:lnTo>
                  <a:lnTo>
                    <a:pt x="69148" y="8316"/>
                  </a:lnTo>
                  <a:lnTo>
                    <a:pt x="33659" y="31436"/>
                  </a:lnTo>
                  <a:lnTo>
                    <a:pt x="9146" y="66620"/>
                  </a:lnTo>
                  <a:lnTo>
                    <a:pt x="0" y="111125"/>
                  </a:lnTo>
                  <a:lnTo>
                    <a:pt x="0" y="1807235"/>
                  </a:lnTo>
                  <a:lnTo>
                    <a:pt x="9146" y="1848358"/>
                  </a:lnTo>
                  <a:lnTo>
                    <a:pt x="33659" y="1881805"/>
                  </a:lnTo>
                  <a:lnTo>
                    <a:pt x="69148" y="1904286"/>
                  </a:lnTo>
                  <a:lnTo>
                    <a:pt x="111224" y="1912510"/>
                  </a:lnTo>
                  <a:lnTo>
                    <a:pt x="977606" y="1912510"/>
                  </a:lnTo>
                  <a:lnTo>
                    <a:pt x="1018767" y="1904286"/>
                  </a:lnTo>
                  <a:lnTo>
                    <a:pt x="1052244" y="1881805"/>
                  </a:lnTo>
                  <a:lnTo>
                    <a:pt x="1074745" y="1848358"/>
                  </a:lnTo>
                  <a:lnTo>
                    <a:pt x="1082977" y="1807235"/>
                  </a:lnTo>
                  <a:lnTo>
                    <a:pt x="1082977" y="111125"/>
                  </a:lnTo>
                  <a:lnTo>
                    <a:pt x="1074745" y="66620"/>
                  </a:lnTo>
                  <a:lnTo>
                    <a:pt x="1052244" y="31436"/>
                  </a:lnTo>
                  <a:lnTo>
                    <a:pt x="1018767" y="8316"/>
                  </a:lnTo>
                  <a:lnTo>
                    <a:pt x="977606" y="0"/>
                  </a:lnTo>
                  <a:close/>
                </a:path>
              </a:pathLst>
            </a:custGeom>
            <a:solidFill>
              <a:srgbClr val="101010"/>
            </a:solidFill>
          </p:spPr>
          <p:txBody>
            <a:bodyPr wrap="square" lIns="0" tIns="0" rIns="0" bIns="0" rtlCol="0"/>
            <a:lstStyle/>
            <a:p>
              <a:endParaRPr/>
            </a:p>
          </p:txBody>
        </p:sp>
        <p:sp>
          <p:nvSpPr>
            <p:cNvPr id="13" name="object 13"/>
            <p:cNvSpPr/>
            <p:nvPr/>
          </p:nvSpPr>
          <p:spPr>
            <a:xfrm>
              <a:off x="5798315" y="4572460"/>
              <a:ext cx="1083310" cy="123189"/>
            </a:xfrm>
            <a:custGeom>
              <a:avLst/>
              <a:gdLst/>
              <a:ahLst/>
              <a:cxnLst/>
              <a:rect l="l" t="t" r="r" b="b"/>
              <a:pathLst>
                <a:path w="1083309" h="123189">
                  <a:moveTo>
                    <a:pt x="977606" y="0"/>
                  </a:moveTo>
                  <a:lnTo>
                    <a:pt x="111224" y="0"/>
                  </a:lnTo>
                  <a:lnTo>
                    <a:pt x="69148" y="8316"/>
                  </a:lnTo>
                  <a:lnTo>
                    <a:pt x="33659" y="31436"/>
                  </a:lnTo>
                  <a:lnTo>
                    <a:pt x="9146" y="66620"/>
                  </a:lnTo>
                  <a:lnTo>
                    <a:pt x="0" y="111125"/>
                  </a:lnTo>
                  <a:lnTo>
                    <a:pt x="0" y="122821"/>
                  </a:lnTo>
                  <a:lnTo>
                    <a:pt x="9146" y="81698"/>
                  </a:lnTo>
                  <a:lnTo>
                    <a:pt x="33659" y="48251"/>
                  </a:lnTo>
                  <a:lnTo>
                    <a:pt x="69148" y="25770"/>
                  </a:lnTo>
                  <a:lnTo>
                    <a:pt x="111224" y="17546"/>
                  </a:lnTo>
                  <a:lnTo>
                    <a:pt x="1032131" y="17546"/>
                  </a:lnTo>
                  <a:lnTo>
                    <a:pt x="1018767" y="8316"/>
                  </a:lnTo>
                  <a:lnTo>
                    <a:pt x="977606" y="0"/>
                  </a:lnTo>
                  <a:close/>
                </a:path>
                <a:path w="1083309" h="123189">
                  <a:moveTo>
                    <a:pt x="1032131" y="17546"/>
                  </a:moveTo>
                  <a:lnTo>
                    <a:pt x="977606" y="17546"/>
                  </a:lnTo>
                  <a:lnTo>
                    <a:pt x="1018767" y="25770"/>
                  </a:lnTo>
                  <a:lnTo>
                    <a:pt x="1052244" y="48251"/>
                  </a:lnTo>
                  <a:lnTo>
                    <a:pt x="1074745" y="81698"/>
                  </a:lnTo>
                  <a:lnTo>
                    <a:pt x="1082977" y="122821"/>
                  </a:lnTo>
                  <a:lnTo>
                    <a:pt x="1082977" y="111125"/>
                  </a:lnTo>
                  <a:lnTo>
                    <a:pt x="1074745" y="66620"/>
                  </a:lnTo>
                  <a:lnTo>
                    <a:pt x="1052244" y="31436"/>
                  </a:lnTo>
                  <a:lnTo>
                    <a:pt x="1032131" y="17546"/>
                  </a:lnTo>
                  <a:close/>
                </a:path>
              </a:pathLst>
            </a:custGeom>
            <a:solidFill>
              <a:srgbClr val="1E1E1E"/>
            </a:solidFill>
          </p:spPr>
          <p:txBody>
            <a:bodyPr wrap="square" lIns="0" tIns="0" rIns="0" bIns="0" rtlCol="0"/>
            <a:lstStyle/>
            <a:p>
              <a:endParaRPr/>
            </a:p>
          </p:txBody>
        </p:sp>
        <p:sp>
          <p:nvSpPr>
            <p:cNvPr id="14" name="object 14"/>
            <p:cNvSpPr/>
            <p:nvPr/>
          </p:nvSpPr>
          <p:spPr>
            <a:xfrm>
              <a:off x="6219418" y="4671888"/>
              <a:ext cx="234315" cy="17780"/>
            </a:xfrm>
            <a:custGeom>
              <a:avLst/>
              <a:gdLst/>
              <a:ahLst/>
              <a:cxnLst/>
              <a:rect l="l" t="t" r="r" b="b"/>
              <a:pathLst>
                <a:path w="234314" h="17779">
                  <a:moveTo>
                    <a:pt x="228097" y="0"/>
                  </a:moveTo>
                  <a:lnTo>
                    <a:pt x="5848" y="0"/>
                  </a:lnTo>
                  <a:lnTo>
                    <a:pt x="0" y="5848"/>
                  </a:lnTo>
                  <a:lnTo>
                    <a:pt x="0" y="11696"/>
                  </a:lnTo>
                  <a:lnTo>
                    <a:pt x="5848" y="17546"/>
                  </a:lnTo>
                  <a:lnTo>
                    <a:pt x="228097" y="17546"/>
                  </a:lnTo>
                  <a:lnTo>
                    <a:pt x="233946" y="11696"/>
                  </a:lnTo>
                  <a:lnTo>
                    <a:pt x="233946" y="5848"/>
                  </a:lnTo>
                  <a:lnTo>
                    <a:pt x="228097" y="0"/>
                  </a:lnTo>
                  <a:close/>
                </a:path>
              </a:pathLst>
            </a:custGeom>
            <a:solidFill>
              <a:srgbClr val="818181"/>
            </a:solidFill>
          </p:spPr>
          <p:txBody>
            <a:bodyPr wrap="square" lIns="0" tIns="0" rIns="0" bIns="0" rtlCol="0"/>
            <a:lstStyle/>
            <a:p>
              <a:endParaRPr/>
            </a:p>
          </p:txBody>
        </p:sp>
        <p:pic>
          <p:nvPicPr>
            <p:cNvPr id="15" name="object 15"/>
            <p:cNvPicPr/>
            <p:nvPr/>
          </p:nvPicPr>
          <p:blipFill>
            <a:blip r:embed="rId5" cstate="print"/>
            <a:stretch>
              <a:fillRect/>
            </a:stretch>
          </p:blipFill>
          <p:spPr>
            <a:xfrm>
              <a:off x="6295452" y="6327057"/>
              <a:ext cx="116972" cy="122822"/>
            </a:xfrm>
            <a:prstGeom prst="rect">
              <a:avLst/>
            </a:prstGeom>
          </p:spPr>
        </p:pic>
        <p:pic>
          <p:nvPicPr>
            <p:cNvPr id="16" name="object 16"/>
            <p:cNvPicPr/>
            <p:nvPr/>
          </p:nvPicPr>
          <p:blipFill>
            <a:blip r:embed="rId6" cstate="print"/>
            <a:stretch>
              <a:fillRect/>
            </a:stretch>
          </p:blipFill>
          <p:spPr>
            <a:xfrm>
              <a:off x="5888735" y="5029200"/>
              <a:ext cx="917447" cy="917447"/>
            </a:xfrm>
            <a:prstGeom prst="rect">
              <a:avLst/>
            </a:prstGeom>
          </p:spPr>
        </p:pic>
        <p:sp>
          <p:nvSpPr>
            <p:cNvPr id="17" name="object 17"/>
            <p:cNvSpPr/>
            <p:nvPr/>
          </p:nvSpPr>
          <p:spPr>
            <a:xfrm>
              <a:off x="1782008" y="2077186"/>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7"/>
                  </a:lnTo>
                  <a:lnTo>
                    <a:pt x="18218" y="322063"/>
                  </a:lnTo>
                  <a:lnTo>
                    <a:pt x="39592" y="361442"/>
                  </a:lnTo>
                  <a:lnTo>
                    <a:pt x="67900" y="395752"/>
                  </a:lnTo>
                  <a:lnTo>
                    <a:pt x="102209" y="424060"/>
                  </a:lnTo>
                  <a:lnTo>
                    <a:pt x="141588" y="445434"/>
                  </a:lnTo>
                  <a:lnTo>
                    <a:pt x="185104" y="458942"/>
                  </a:lnTo>
                  <a:lnTo>
                    <a:pt x="231825" y="463652"/>
                  </a:lnTo>
                  <a:lnTo>
                    <a:pt x="278546" y="458942"/>
                  </a:lnTo>
                  <a:lnTo>
                    <a:pt x="322062" y="445434"/>
                  </a:lnTo>
                  <a:lnTo>
                    <a:pt x="361441" y="424060"/>
                  </a:lnTo>
                  <a:lnTo>
                    <a:pt x="395751" y="395752"/>
                  </a:lnTo>
                  <a:lnTo>
                    <a:pt x="424059" y="361442"/>
                  </a:lnTo>
                  <a:lnTo>
                    <a:pt x="445433" y="322063"/>
                  </a:lnTo>
                  <a:lnTo>
                    <a:pt x="458941" y="278547"/>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042469"/>
            </a:solidFill>
          </p:spPr>
          <p:txBody>
            <a:bodyPr wrap="square" lIns="0" tIns="0" rIns="0" bIns="0" rtlCol="0"/>
            <a:lstStyle/>
            <a:p>
              <a:endParaRPr/>
            </a:p>
          </p:txBody>
        </p:sp>
        <p:sp>
          <p:nvSpPr>
            <p:cNvPr id="18" name="object 18"/>
            <p:cNvSpPr/>
            <p:nvPr/>
          </p:nvSpPr>
          <p:spPr>
            <a:xfrm>
              <a:off x="1879087" y="2163879"/>
              <a:ext cx="257810" cy="272415"/>
            </a:xfrm>
            <a:custGeom>
              <a:avLst/>
              <a:gdLst/>
              <a:ahLst/>
              <a:cxnLst/>
              <a:rect l="l" t="t" r="r" b="b"/>
              <a:pathLst>
                <a:path w="257810" h="272414">
                  <a:moveTo>
                    <a:pt x="235749" y="0"/>
                  </a:moveTo>
                  <a:lnTo>
                    <a:pt x="225489" y="1862"/>
                  </a:lnTo>
                  <a:lnTo>
                    <a:pt x="215228" y="7668"/>
                  </a:lnTo>
                  <a:lnTo>
                    <a:pt x="204821" y="16761"/>
                  </a:lnTo>
                  <a:lnTo>
                    <a:pt x="94074" y="196717"/>
                  </a:lnTo>
                  <a:lnTo>
                    <a:pt x="45722" y="134394"/>
                  </a:lnTo>
                  <a:lnTo>
                    <a:pt x="39372" y="129136"/>
                  </a:lnTo>
                  <a:lnTo>
                    <a:pt x="31195" y="126215"/>
                  </a:lnTo>
                  <a:lnTo>
                    <a:pt x="21702" y="127383"/>
                  </a:lnTo>
                  <a:lnTo>
                    <a:pt x="11405" y="134394"/>
                  </a:lnTo>
                  <a:lnTo>
                    <a:pt x="3399" y="140736"/>
                  </a:lnTo>
                  <a:lnTo>
                    <a:pt x="0" y="148904"/>
                  </a:lnTo>
                  <a:lnTo>
                    <a:pt x="548" y="158386"/>
                  </a:lnTo>
                  <a:lnTo>
                    <a:pt x="4386" y="168672"/>
                  </a:lnTo>
                  <a:lnTo>
                    <a:pt x="73797" y="258261"/>
                  </a:lnTo>
                  <a:lnTo>
                    <a:pt x="80817" y="265273"/>
                  </a:lnTo>
                  <a:lnTo>
                    <a:pt x="87056" y="272283"/>
                  </a:lnTo>
                  <a:lnTo>
                    <a:pt x="94074" y="272283"/>
                  </a:lnTo>
                  <a:lnTo>
                    <a:pt x="103397" y="271078"/>
                  </a:lnTo>
                  <a:lnTo>
                    <a:pt x="253175" y="44026"/>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19" name="object 19"/>
            <p:cNvSpPr/>
            <p:nvPr/>
          </p:nvSpPr>
          <p:spPr>
            <a:xfrm>
              <a:off x="1782008" y="3960297"/>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F7F7F"/>
            </a:solidFill>
          </p:spPr>
          <p:txBody>
            <a:bodyPr wrap="square" lIns="0" tIns="0" rIns="0" bIns="0" rtlCol="0"/>
            <a:lstStyle/>
            <a:p>
              <a:endParaRPr/>
            </a:p>
          </p:txBody>
        </p:sp>
        <p:sp>
          <p:nvSpPr>
            <p:cNvPr id="20" name="object 20"/>
            <p:cNvSpPr/>
            <p:nvPr/>
          </p:nvSpPr>
          <p:spPr>
            <a:xfrm>
              <a:off x="1879087" y="4046989"/>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5"/>
                  </a:lnTo>
                  <a:lnTo>
                    <a:pt x="39372" y="129137"/>
                  </a:lnTo>
                  <a:lnTo>
                    <a:pt x="31195" y="126215"/>
                  </a:lnTo>
                  <a:lnTo>
                    <a:pt x="21702" y="127384"/>
                  </a:lnTo>
                  <a:lnTo>
                    <a:pt x="11405" y="134395"/>
                  </a:lnTo>
                  <a:lnTo>
                    <a:pt x="3399" y="140737"/>
                  </a:lnTo>
                  <a:lnTo>
                    <a:pt x="0" y="148905"/>
                  </a:lnTo>
                  <a:lnTo>
                    <a:pt x="548" y="158387"/>
                  </a:lnTo>
                  <a:lnTo>
                    <a:pt x="4386" y="168672"/>
                  </a:lnTo>
                  <a:lnTo>
                    <a:pt x="73797" y="258262"/>
                  </a:lnTo>
                  <a:lnTo>
                    <a:pt x="80817" y="265272"/>
                  </a:lnTo>
                  <a:lnTo>
                    <a:pt x="87056" y="272284"/>
                  </a:lnTo>
                  <a:lnTo>
                    <a:pt x="94074"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21" name="object 21"/>
            <p:cNvSpPr/>
            <p:nvPr/>
          </p:nvSpPr>
          <p:spPr>
            <a:xfrm>
              <a:off x="1782008" y="2964950"/>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292B8"/>
            </a:solidFill>
          </p:spPr>
          <p:txBody>
            <a:bodyPr wrap="square" lIns="0" tIns="0" rIns="0" bIns="0" rtlCol="0"/>
            <a:lstStyle/>
            <a:p>
              <a:endParaRPr/>
            </a:p>
          </p:txBody>
        </p:sp>
        <p:sp>
          <p:nvSpPr>
            <p:cNvPr id="22" name="object 22"/>
            <p:cNvSpPr/>
            <p:nvPr/>
          </p:nvSpPr>
          <p:spPr>
            <a:xfrm>
              <a:off x="1879087" y="3051643"/>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5"/>
                  </a:lnTo>
                  <a:lnTo>
                    <a:pt x="39372" y="129137"/>
                  </a:lnTo>
                  <a:lnTo>
                    <a:pt x="31195" y="126215"/>
                  </a:lnTo>
                  <a:lnTo>
                    <a:pt x="21702" y="127384"/>
                  </a:lnTo>
                  <a:lnTo>
                    <a:pt x="11405" y="134395"/>
                  </a:lnTo>
                  <a:lnTo>
                    <a:pt x="3399" y="140737"/>
                  </a:lnTo>
                  <a:lnTo>
                    <a:pt x="0" y="148905"/>
                  </a:lnTo>
                  <a:lnTo>
                    <a:pt x="548" y="158387"/>
                  </a:lnTo>
                  <a:lnTo>
                    <a:pt x="4386" y="168672"/>
                  </a:lnTo>
                  <a:lnTo>
                    <a:pt x="73797" y="258262"/>
                  </a:lnTo>
                  <a:lnTo>
                    <a:pt x="80817" y="265272"/>
                  </a:lnTo>
                  <a:lnTo>
                    <a:pt x="87056" y="272284"/>
                  </a:lnTo>
                  <a:lnTo>
                    <a:pt x="94074"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23" name="object 23"/>
            <p:cNvSpPr/>
            <p:nvPr/>
          </p:nvSpPr>
          <p:spPr>
            <a:xfrm>
              <a:off x="1782008" y="4887078"/>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10"/>
                  </a:lnTo>
                  <a:lnTo>
                    <a:pt x="18218" y="141589"/>
                  </a:lnTo>
                  <a:lnTo>
                    <a:pt x="4709" y="185105"/>
                  </a:lnTo>
                  <a:lnTo>
                    <a:pt x="0" y="231827"/>
                  </a:lnTo>
                  <a:lnTo>
                    <a:pt x="4709" y="278548"/>
                  </a:lnTo>
                  <a:lnTo>
                    <a:pt x="18218" y="322064"/>
                  </a:lnTo>
                  <a:lnTo>
                    <a:pt x="39592" y="361443"/>
                  </a:lnTo>
                  <a:lnTo>
                    <a:pt x="67900" y="395752"/>
                  </a:lnTo>
                  <a:lnTo>
                    <a:pt x="102209" y="424060"/>
                  </a:lnTo>
                  <a:lnTo>
                    <a:pt x="141588" y="445434"/>
                  </a:lnTo>
                  <a:lnTo>
                    <a:pt x="185104" y="458942"/>
                  </a:lnTo>
                  <a:lnTo>
                    <a:pt x="231825" y="463652"/>
                  </a:lnTo>
                  <a:lnTo>
                    <a:pt x="278546" y="458942"/>
                  </a:lnTo>
                  <a:lnTo>
                    <a:pt x="322062" y="445434"/>
                  </a:lnTo>
                  <a:lnTo>
                    <a:pt x="361441" y="424060"/>
                  </a:lnTo>
                  <a:lnTo>
                    <a:pt x="395751" y="395752"/>
                  </a:lnTo>
                  <a:lnTo>
                    <a:pt x="424059" y="361443"/>
                  </a:lnTo>
                  <a:lnTo>
                    <a:pt x="445433" y="322064"/>
                  </a:lnTo>
                  <a:lnTo>
                    <a:pt x="458941" y="278548"/>
                  </a:lnTo>
                  <a:lnTo>
                    <a:pt x="463651" y="231827"/>
                  </a:lnTo>
                  <a:lnTo>
                    <a:pt x="458941" y="185105"/>
                  </a:lnTo>
                  <a:lnTo>
                    <a:pt x="445433" y="141589"/>
                  </a:lnTo>
                  <a:lnTo>
                    <a:pt x="424059" y="102210"/>
                  </a:lnTo>
                  <a:lnTo>
                    <a:pt x="395751" y="67900"/>
                  </a:lnTo>
                  <a:lnTo>
                    <a:pt x="361441" y="39592"/>
                  </a:lnTo>
                  <a:lnTo>
                    <a:pt x="322062" y="18218"/>
                  </a:lnTo>
                  <a:lnTo>
                    <a:pt x="278546" y="4709"/>
                  </a:lnTo>
                  <a:lnTo>
                    <a:pt x="231825" y="0"/>
                  </a:lnTo>
                  <a:close/>
                </a:path>
              </a:pathLst>
            </a:custGeom>
            <a:solidFill>
              <a:srgbClr val="C00000"/>
            </a:solidFill>
          </p:spPr>
          <p:txBody>
            <a:bodyPr wrap="square" lIns="0" tIns="0" rIns="0" bIns="0" rtlCol="0"/>
            <a:lstStyle/>
            <a:p>
              <a:endParaRPr/>
            </a:p>
          </p:txBody>
        </p:sp>
        <p:sp>
          <p:nvSpPr>
            <p:cNvPr id="24" name="object 24"/>
            <p:cNvSpPr/>
            <p:nvPr/>
          </p:nvSpPr>
          <p:spPr>
            <a:xfrm>
              <a:off x="1879087" y="4973771"/>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6"/>
                  </a:lnTo>
                  <a:lnTo>
                    <a:pt x="39372" y="129137"/>
                  </a:lnTo>
                  <a:lnTo>
                    <a:pt x="31195" y="126215"/>
                  </a:lnTo>
                  <a:lnTo>
                    <a:pt x="21702" y="127384"/>
                  </a:lnTo>
                  <a:lnTo>
                    <a:pt x="11405" y="134396"/>
                  </a:lnTo>
                  <a:lnTo>
                    <a:pt x="3399" y="140737"/>
                  </a:lnTo>
                  <a:lnTo>
                    <a:pt x="0" y="148904"/>
                  </a:lnTo>
                  <a:lnTo>
                    <a:pt x="548" y="158387"/>
                  </a:lnTo>
                  <a:lnTo>
                    <a:pt x="4386" y="168673"/>
                  </a:lnTo>
                  <a:lnTo>
                    <a:pt x="73797" y="258261"/>
                  </a:lnTo>
                  <a:lnTo>
                    <a:pt x="80817" y="265273"/>
                  </a:lnTo>
                  <a:lnTo>
                    <a:pt x="87056" y="272285"/>
                  </a:lnTo>
                  <a:lnTo>
                    <a:pt x="94074" y="272285"/>
                  </a:lnTo>
                  <a:lnTo>
                    <a:pt x="103397" y="271079"/>
                  </a:lnTo>
                  <a:lnTo>
                    <a:pt x="253175" y="44027"/>
                  </a:lnTo>
                  <a:lnTo>
                    <a:pt x="257562" y="21046"/>
                  </a:lnTo>
                  <a:lnTo>
                    <a:pt x="254162" y="10286"/>
                  </a:lnTo>
                  <a:lnTo>
                    <a:pt x="246156" y="2738"/>
                  </a:lnTo>
                  <a:lnTo>
                    <a:pt x="235749" y="0"/>
                  </a:lnTo>
                  <a:close/>
                </a:path>
              </a:pathLst>
            </a:custGeom>
            <a:solidFill>
              <a:srgbClr val="FFFFFF"/>
            </a:solidFill>
          </p:spPr>
          <p:txBody>
            <a:bodyPr wrap="square" lIns="0" tIns="0" rIns="0" bIns="0" rtlCol="0"/>
            <a:lstStyle/>
            <a:p>
              <a:endParaRPr/>
            </a:p>
          </p:txBody>
        </p:sp>
        <p:pic>
          <p:nvPicPr>
            <p:cNvPr id="25" name="object 25"/>
            <p:cNvPicPr/>
            <p:nvPr/>
          </p:nvPicPr>
          <p:blipFill>
            <a:blip r:embed="rId7">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26" name="object 26"/>
            <p:cNvPicPr/>
            <p:nvPr/>
          </p:nvPicPr>
          <p:blipFill>
            <a:blip r:embed="rId8" cstate="print"/>
            <a:stretch>
              <a:fillRect/>
            </a:stretch>
          </p:blipFill>
          <p:spPr>
            <a:xfrm>
              <a:off x="144451" y="96415"/>
              <a:ext cx="1481982" cy="1369425"/>
            </a:xfrm>
            <a:prstGeom prst="rect">
              <a:avLst/>
            </a:prstGeom>
          </p:spPr>
        </p:pic>
      </p:grpSp>
      <p:sp>
        <p:nvSpPr>
          <p:cNvPr id="27" name="object 27"/>
          <p:cNvSpPr txBox="1"/>
          <p:nvPr/>
        </p:nvSpPr>
        <p:spPr>
          <a:xfrm>
            <a:off x="2342668" y="2186940"/>
            <a:ext cx="295084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7F7F7F"/>
                </a:solidFill>
                <a:latin typeface="Tahoma"/>
                <a:cs typeface="Tahoma"/>
              </a:rPr>
              <a:t>Establish</a:t>
            </a:r>
            <a:r>
              <a:rPr sz="1400" spc="-120" dirty="0">
                <a:solidFill>
                  <a:srgbClr val="7F7F7F"/>
                </a:solidFill>
                <a:latin typeface="Tahoma"/>
                <a:cs typeface="Tahoma"/>
              </a:rPr>
              <a:t> </a:t>
            </a:r>
            <a:r>
              <a:rPr sz="1400" spc="-10" dirty="0">
                <a:solidFill>
                  <a:srgbClr val="7F7F7F"/>
                </a:solidFill>
                <a:latin typeface="Tahoma"/>
                <a:cs typeface="Tahoma"/>
              </a:rPr>
              <a:t>system</a:t>
            </a:r>
            <a:r>
              <a:rPr sz="1400" spc="-110" dirty="0">
                <a:solidFill>
                  <a:srgbClr val="7F7F7F"/>
                </a:solidFill>
                <a:latin typeface="Tahoma"/>
                <a:cs typeface="Tahoma"/>
              </a:rPr>
              <a:t> </a:t>
            </a:r>
            <a:r>
              <a:rPr sz="1400" spc="-20" dirty="0">
                <a:solidFill>
                  <a:srgbClr val="7F7F7F"/>
                </a:solidFill>
                <a:latin typeface="Tahoma"/>
                <a:cs typeface="Tahoma"/>
              </a:rPr>
              <a:t>access</a:t>
            </a:r>
            <a:r>
              <a:rPr sz="1400" spc="-105" dirty="0">
                <a:solidFill>
                  <a:srgbClr val="7F7F7F"/>
                </a:solidFill>
                <a:latin typeface="Tahoma"/>
                <a:cs typeface="Tahoma"/>
              </a:rPr>
              <a:t> </a:t>
            </a:r>
            <a:r>
              <a:rPr sz="1400" spc="-10" dirty="0">
                <a:solidFill>
                  <a:srgbClr val="7F7F7F"/>
                </a:solidFill>
                <a:latin typeface="Tahoma"/>
                <a:cs typeface="Tahoma"/>
              </a:rPr>
              <a:t>requirements</a:t>
            </a:r>
            <a:endParaRPr sz="1400">
              <a:latin typeface="Tahoma"/>
              <a:cs typeface="Tahoma"/>
            </a:endParaRPr>
          </a:p>
        </p:txBody>
      </p:sp>
      <p:sp>
        <p:nvSpPr>
          <p:cNvPr id="31" name="object 31"/>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9"/>
              </a:rPr>
              <a:t>www.AmericasSBDC.org/Cybersecurity</a:t>
            </a:r>
            <a:endParaRPr sz="1200">
              <a:latin typeface="Tahoma"/>
              <a:cs typeface="Tahoma"/>
            </a:endParaRPr>
          </a:p>
        </p:txBody>
      </p:sp>
      <p:sp>
        <p:nvSpPr>
          <p:cNvPr id="28" name="object 28"/>
          <p:cNvSpPr txBox="1"/>
          <p:nvPr/>
        </p:nvSpPr>
        <p:spPr>
          <a:xfrm>
            <a:off x="2342668" y="4070604"/>
            <a:ext cx="235775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7F7F7F"/>
                </a:solidFill>
                <a:latin typeface="Tahoma"/>
                <a:cs typeface="Tahoma"/>
              </a:rPr>
              <a:t>Control</a:t>
            </a:r>
            <a:r>
              <a:rPr sz="1400" spc="-40" dirty="0">
                <a:solidFill>
                  <a:srgbClr val="7F7F7F"/>
                </a:solidFill>
                <a:latin typeface="Tahoma"/>
                <a:cs typeface="Tahoma"/>
              </a:rPr>
              <a:t> </a:t>
            </a:r>
            <a:r>
              <a:rPr sz="1400" dirty="0">
                <a:solidFill>
                  <a:srgbClr val="7F7F7F"/>
                </a:solidFill>
                <a:latin typeface="Tahoma"/>
                <a:cs typeface="Tahoma"/>
              </a:rPr>
              <a:t>remote</a:t>
            </a:r>
            <a:r>
              <a:rPr sz="1400" spc="-35" dirty="0">
                <a:solidFill>
                  <a:srgbClr val="7F7F7F"/>
                </a:solidFill>
                <a:latin typeface="Tahoma"/>
                <a:cs typeface="Tahoma"/>
              </a:rPr>
              <a:t> </a:t>
            </a:r>
            <a:r>
              <a:rPr sz="1400" spc="-10" dirty="0">
                <a:solidFill>
                  <a:srgbClr val="7F7F7F"/>
                </a:solidFill>
                <a:latin typeface="Tahoma"/>
                <a:cs typeface="Tahoma"/>
              </a:rPr>
              <a:t>system</a:t>
            </a:r>
            <a:r>
              <a:rPr sz="1400" spc="-40" dirty="0">
                <a:solidFill>
                  <a:srgbClr val="7F7F7F"/>
                </a:solidFill>
                <a:latin typeface="Tahoma"/>
                <a:cs typeface="Tahoma"/>
              </a:rPr>
              <a:t> </a:t>
            </a:r>
            <a:r>
              <a:rPr sz="1400" spc="-10" dirty="0">
                <a:solidFill>
                  <a:srgbClr val="7F7F7F"/>
                </a:solidFill>
                <a:latin typeface="Tahoma"/>
                <a:cs typeface="Tahoma"/>
              </a:rPr>
              <a:t>access</a:t>
            </a:r>
            <a:endParaRPr sz="1400">
              <a:latin typeface="Tahoma"/>
              <a:cs typeface="Tahoma"/>
            </a:endParaRPr>
          </a:p>
        </p:txBody>
      </p:sp>
      <p:sp>
        <p:nvSpPr>
          <p:cNvPr id="29" name="object 29"/>
          <p:cNvSpPr txBox="1"/>
          <p:nvPr/>
        </p:nvSpPr>
        <p:spPr>
          <a:xfrm>
            <a:off x="2348525" y="3073908"/>
            <a:ext cx="2399030"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7F7F7F"/>
                </a:solidFill>
                <a:latin typeface="Tahoma"/>
                <a:cs typeface="Tahoma"/>
              </a:rPr>
              <a:t>Control</a:t>
            </a:r>
            <a:r>
              <a:rPr sz="1400" spc="-20" dirty="0">
                <a:solidFill>
                  <a:srgbClr val="7F7F7F"/>
                </a:solidFill>
                <a:latin typeface="Tahoma"/>
                <a:cs typeface="Tahoma"/>
              </a:rPr>
              <a:t> </a:t>
            </a:r>
            <a:r>
              <a:rPr sz="1400" dirty="0">
                <a:solidFill>
                  <a:srgbClr val="7F7F7F"/>
                </a:solidFill>
                <a:latin typeface="Tahoma"/>
                <a:cs typeface="Tahoma"/>
              </a:rPr>
              <a:t>internal</a:t>
            </a:r>
            <a:r>
              <a:rPr sz="1400" spc="-15" dirty="0">
                <a:solidFill>
                  <a:srgbClr val="7F7F7F"/>
                </a:solidFill>
                <a:latin typeface="Tahoma"/>
                <a:cs typeface="Tahoma"/>
              </a:rPr>
              <a:t> </a:t>
            </a:r>
            <a:r>
              <a:rPr sz="1400" spc="-10" dirty="0">
                <a:solidFill>
                  <a:srgbClr val="7F7F7F"/>
                </a:solidFill>
                <a:latin typeface="Tahoma"/>
                <a:cs typeface="Tahoma"/>
              </a:rPr>
              <a:t>system</a:t>
            </a:r>
            <a:r>
              <a:rPr sz="1400" spc="-25" dirty="0">
                <a:solidFill>
                  <a:srgbClr val="7F7F7F"/>
                </a:solidFill>
                <a:latin typeface="Tahoma"/>
                <a:cs typeface="Tahoma"/>
              </a:rPr>
              <a:t> </a:t>
            </a:r>
            <a:r>
              <a:rPr sz="1400" spc="-10" dirty="0">
                <a:solidFill>
                  <a:srgbClr val="7F7F7F"/>
                </a:solidFill>
                <a:latin typeface="Tahoma"/>
                <a:cs typeface="Tahoma"/>
              </a:rPr>
              <a:t>access</a:t>
            </a:r>
            <a:endParaRPr sz="1400">
              <a:latin typeface="Tahoma"/>
              <a:cs typeface="Tahoma"/>
            </a:endParaRPr>
          </a:p>
        </p:txBody>
      </p:sp>
      <p:sp>
        <p:nvSpPr>
          <p:cNvPr id="30" name="object 30"/>
          <p:cNvSpPr txBox="1"/>
          <p:nvPr/>
        </p:nvSpPr>
        <p:spPr>
          <a:xfrm>
            <a:off x="2367283" y="4890516"/>
            <a:ext cx="2879090" cy="455295"/>
          </a:xfrm>
          <a:prstGeom prst="rect">
            <a:avLst/>
          </a:prstGeom>
        </p:spPr>
        <p:txBody>
          <a:bodyPr vert="horz" wrap="square" lIns="0" tIns="9525" rIns="0" bIns="0" rtlCol="0">
            <a:spAutoFit/>
          </a:bodyPr>
          <a:lstStyle/>
          <a:p>
            <a:pPr marL="12700" marR="5080">
              <a:lnSpc>
                <a:spcPct val="101400"/>
              </a:lnSpc>
              <a:spcBef>
                <a:spcPts val="75"/>
              </a:spcBef>
            </a:pPr>
            <a:r>
              <a:rPr sz="1400" dirty="0">
                <a:solidFill>
                  <a:srgbClr val="7F7F7F"/>
                </a:solidFill>
                <a:latin typeface="Tahoma"/>
                <a:cs typeface="Tahoma"/>
              </a:rPr>
              <a:t>Limit</a:t>
            </a:r>
            <a:r>
              <a:rPr sz="1400" spc="-90" dirty="0">
                <a:solidFill>
                  <a:srgbClr val="7F7F7F"/>
                </a:solidFill>
                <a:latin typeface="Tahoma"/>
                <a:cs typeface="Tahoma"/>
              </a:rPr>
              <a:t> </a:t>
            </a:r>
            <a:r>
              <a:rPr sz="1400" spc="-10" dirty="0">
                <a:solidFill>
                  <a:srgbClr val="7F7F7F"/>
                </a:solidFill>
                <a:latin typeface="Tahoma"/>
                <a:cs typeface="Tahoma"/>
              </a:rPr>
              <a:t>data</a:t>
            </a:r>
            <a:r>
              <a:rPr sz="1400" spc="-90" dirty="0">
                <a:solidFill>
                  <a:srgbClr val="7F7F7F"/>
                </a:solidFill>
                <a:latin typeface="Tahoma"/>
                <a:cs typeface="Tahoma"/>
              </a:rPr>
              <a:t> </a:t>
            </a:r>
            <a:r>
              <a:rPr sz="1400" spc="-20" dirty="0">
                <a:solidFill>
                  <a:srgbClr val="7F7F7F"/>
                </a:solidFill>
                <a:latin typeface="Tahoma"/>
                <a:cs typeface="Tahoma"/>
              </a:rPr>
              <a:t>access</a:t>
            </a:r>
            <a:r>
              <a:rPr sz="1400" spc="-80" dirty="0">
                <a:solidFill>
                  <a:srgbClr val="7F7F7F"/>
                </a:solidFill>
                <a:latin typeface="Tahoma"/>
                <a:cs typeface="Tahoma"/>
              </a:rPr>
              <a:t> </a:t>
            </a:r>
            <a:r>
              <a:rPr sz="1400" dirty="0">
                <a:solidFill>
                  <a:srgbClr val="7F7F7F"/>
                </a:solidFill>
                <a:latin typeface="Tahoma"/>
                <a:cs typeface="Tahoma"/>
              </a:rPr>
              <a:t>to</a:t>
            </a:r>
            <a:r>
              <a:rPr sz="1400" spc="-95" dirty="0">
                <a:solidFill>
                  <a:srgbClr val="7F7F7F"/>
                </a:solidFill>
                <a:latin typeface="Tahoma"/>
                <a:cs typeface="Tahoma"/>
              </a:rPr>
              <a:t> </a:t>
            </a:r>
            <a:r>
              <a:rPr sz="1400" dirty="0">
                <a:solidFill>
                  <a:srgbClr val="7F7F7F"/>
                </a:solidFill>
                <a:latin typeface="Tahoma"/>
                <a:cs typeface="Tahoma"/>
              </a:rPr>
              <a:t>authorized</a:t>
            </a:r>
            <a:r>
              <a:rPr sz="1400" spc="-80" dirty="0">
                <a:solidFill>
                  <a:srgbClr val="7F7F7F"/>
                </a:solidFill>
                <a:latin typeface="Tahoma"/>
                <a:cs typeface="Tahoma"/>
              </a:rPr>
              <a:t> </a:t>
            </a:r>
            <a:r>
              <a:rPr sz="1400" spc="-20" dirty="0">
                <a:solidFill>
                  <a:srgbClr val="7F7F7F"/>
                </a:solidFill>
                <a:latin typeface="Tahoma"/>
                <a:cs typeface="Tahoma"/>
              </a:rPr>
              <a:t>users </a:t>
            </a:r>
            <a:r>
              <a:rPr sz="1400" spc="-10" dirty="0">
                <a:solidFill>
                  <a:srgbClr val="7F7F7F"/>
                </a:solidFill>
                <a:latin typeface="Tahoma"/>
                <a:cs typeface="Tahoma"/>
              </a:rPr>
              <a:t>and</a:t>
            </a:r>
            <a:r>
              <a:rPr sz="1400" spc="-160" dirty="0">
                <a:solidFill>
                  <a:srgbClr val="7F7F7F"/>
                </a:solidFill>
                <a:latin typeface="Tahoma"/>
                <a:cs typeface="Tahoma"/>
              </a:rPr>
              <a:t> </a:t>
            </a:r>
            <a:r>
              <a:rPr sz="1400" spc="-10" dirty="0">
                <a:solidFill>
                  <a:srgbClr val="7F7F7F"/>
                </a:solidFill>
                <a:latin typeface="Tahoma"/>
                <a:cs typeface="Tahoma"/>
              </a:rPr>
              <a:t>processes</a:t>
            </a:r>
            <a:endParaRPr sz="1400">
              <a:latin typeface="Tahoma"/>
              <a:cs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099" y="-38099"/>
            <a:ext cx="12230100" cy="6896100"/>
            <a:chOff x="-38099" y="-38099"/>
            <a:chExt cx="12230100" cy="6896100"/>
          </a:xfrm>
        </p:grpSpPr>
        <p:pic>
          <p:nvPicPr>
            <p:cNvPr id="3" name="object 3"/>
            <p:cNvPicPr/>
            <p:nvPr/>
          </p:nvPicPr>
          <p:blipFill>
            <a:blip r:embed="rId3" cstate="print"/>
            <a:stretch>
              <a:fillRect/>
            </a:stretch>
          </p:blipFill>
          <p:spPr>
            <a:xfrm>
              <a:off x="0" y="0"/>
              <a:ext cx="12188952" cy="2660904"/>
            </a:xfrm>
            <a:prstGeom prst="rect">
              <a:avLst/>
            </a:prstGeom>
          </p:spPr>
        </p:pic>
        <p:sp>
          <p:nvSpPr>
            <p:cNvPr id="4" name="object 4"/>
            <p:cNvSpPr/>
            <p:nvPr/>
          </p:nvSpPr>
          <p:spPr>
            <a:xfrm>
              <a:off x="0" y="0"/>
              <a:ext cx="2016125" cy="1985645"/>
            </a:xfrm>
            <a:custGeom>
              <a:avLst/>
              <a:gdLst/>
              <a:ahLst/>
              <a:cxnLst/>
              <a:rect l="l" t="t" r="r" b="b"/>
              <a:pathLst>
                <a:path w="2016125" h="1985645">
                  <a:moveTo>
                    <a:pt x="1814576" y="0"/>
                  </a:moveTo>
                  <a:lnTo>
                    <a:pt x="1854101" y="66168"/>
                  </a:lnTo>
                  <a:lnTo>
                    <a:pt x="1875470" y="106346"/>
                  </a:lnTo>
                  <a:lnTo>
                    <a:pt x="1895451" y="147349"/>
                  </a:lnTo>
                  <a:lnTo>
                    <a:pt x="1914013" y="189147"/>
                  </a:lnTo>
                  <a:lnTo>
                    <a:pt x="1931125" y="231707"/>
                  </a:lnTo>
                  <a:lnTo>
                    <a:pt x="1946756" y="274998"/>
                  </a:lnTo>
                  <a:lnTo>
                    <a:pt x="1960874" y="318990"/>
                  </a:lnTo>
                  <a:lnTo>
                    <a:pt x="1973448" y="363650"/>
                  </a:lnTo>
                  <a:lnTo>
                    <a:pt x="1984446" y="408949"/>
                  </a:lnTo>
                  <a:lnTo>
                    <a:pt x="1993839" y="454854"/>
                  </a:lnTo>
                  <a:lnTo>
                    <a:pt x="2001594" y="501334"/>
                  </a:lnTo>
                  <a:lnTo>
                    <a:pt x="2007680" y="548358"/>
                  </a:lnTo>
                  <a:lnTo>
                    <a:pt x="2012065" y="595895"/>
                  </a:lnTo>
                  <a:lnTo>
                    <a:pt x="2014720" y="643913"/>
                  </a:lnTo>
                  <a:lnTo>
                    <a:pt x="2015612" y="692381"/>
                  </a:lnTo>
                  <a:lnTo>
                    <a:pt x="2014720" y="740850"/>
                  </a:lnTo>
                  <a:lnTo>
                    <a:pt x="2012065" y="788868"/>
                  </a:lnTo>
                  <a:lnTo>
                    <a:pt x="2007680" y="836405"/>
                  </a:lnTo>
                  <a:lnTo>
                    <a:pt x="2001594" y="883429"/>
                  </a:lnTo>
                  <a:lnTo>
                    <a:pt x="1993839" y="929909"/>
                  </a:lnTo>
                  <a:lnTo>
                    <a:pt x="1984446" y="975814"/>
                  </a:lnTo>
                  <a:lnTo>
                    <a:pt x="1973448" y="1021113"/>
                  </a:lnTo>
                  <a:lnTo>
                    <a:pt x="1960874" y="1065773"/>
                  </a:lnTo>
                  <a:lnTo>
                    <a:pt x="1946756" y="1109765"/>
                  </a:lnTo>
                  <a:lnTo>
                    <a:pt x="1931125" y="1153057"/>
                  </a:lnTo>
                  <a:lnTo>
                    <a:pt x="1914013" y="1195617"/>
                  </a:lnTo>
                  <a:lnTo>
                    <a:pt x="1895451" y="1237414"/>
                  </a:lnTo>
                  <a:lnTo>
                    <a:pt x="1875470" y="1278417"/>
                  </a:lnTo>
                  <a:lnTo>
                    <a:pt x="1854101" y="1318596"/>
                  </a:lnTo>
                  <a:lnTo>
                    <a:pt x="1831376" y="1357917"/>
                  </a:lnTo>
                  <a:lnTo>
                    <a:pt x="1807326" y="1396351"/>
                  </a:lnTo>
                  <a:lnTo>
                    <a:pt x="1781981" y="1433866"/>
                  </a:lnTo>
                  <a:lnTo>
                    <a:pt x="1755374" y="1470431"/>
                  </a:lnTo>
                  <a:lnTo>
                    <a:pt x="1727536" y="1506015"/>
                  </a:lnTo>
                  <a:lnTo>
                    <a:pt x="1698498" y="1540585"/>
                  </a:lnTo>
                  <a:lnTo>
                    <a:pt x="1668290" y="1574112"/>
                  </a:lnTo>
                  <a:lnTo>
                    <a:pt x="1636945" y="1606564"/>
                  </a:lnTo>
                  <a:lnTo>
                    <a:pt x="1604493" y="1637909"/>
                  </a:lnTo>
                  <a:lnTo>
                    <a:pt x="1570967" y="1668116"/>
                  </a:lnTo>
                  <a:lnTo>
                    <a:pt x="1536396" y="1697155"/>
                  </a:lnTo>
                  <a:lnTo>
                    <a:pt x="1500812" y="1724993"/>
                  </a:lnTo>
                  <a:lnTo>
                    <a:pt x="1464248" y="1751600"/>
                  </a:lnTo>
                  <a:lnTo>
                    <a:pt x="1426732" y="1776944"/>
                  </a:lnTo>
                  <a:lnTo>
                    <a:pt x="1388298" y="1800995"/>
                  </a:lnTo>
                  <a:lnTo>
                    <a:pt x="1348977" y="1823720"/>
                  </a:lnTo>
                  <a:lnTo>
                    <a:pt x="1308799" y="1845089"/>
                  </a:lnTo>
                  <a:lnTo>
                    <a:pt x="1267795" y="1865070"/>
                  </a:lnTo>
                  <a:lnTo>
                    <a:pt x="1225998" y="1883632"/>
                  </a:lnTo>
                  <a:lnTo>
                    <a:pt x="1183438" y="1900744"/>
                  </a:lnTo>
                  <a:lnTo>
                    <a:pt x="1140146" y="1916374"/>
                  </a:lnTo>
                  <a:lnTo>
                    <a:pt x="1096154" y="1930492"/>
                  </a:lnTo>
                  <a:lnTo>
                    <a:pt x="1051494" y="1943066"/>
                  </a:lnTo>
                  <a:lnTo>
                    <a:pt x="1006195" y="1954065"/>
                  </a:lnTo>
                  <a:lnTo>
                    <a:pt x="960290" y="1963458"/>
                  </a:lnTo>
                  <a:lnTo>
                    <a:pt x="913810" y="1971213"/>
                  </a:lnTo>
                  <a:lnTo>
                    <a:pt x="866786" y="1977298"/>
                  </a:lnTo>
                  <a:lnTo>
                    <a:pt x="819249" y="1981684"/>
                  </a:lnTo>
                  <a:lnTo>
                    <a:pt x="771231" y="1984339"/>
                  </a:lnTo>
                  <a:lnTo>
                    <a:pt x="722763" y="1985230"/>
                  </a:lnTo>
                  <a:lnTo>
                    <a:pt x="674294" y="1984339"/>
                  </a:lnTo>
                  <a:lnTo>
                    <a:pt x="626276" y="1981684"/>
                  </a:lnTo>
                  <a:lnTo>
                    <a:pt x="578739" y="1977298"/>
                  </a:lnTo>
                  <a:lnTo>
                    <a:pt x="531715" y="1971213"/>
                  </a:lnTo>
                  <a:lnTo>
                    <a:pt x="485235" y="1963458"/>
                  </a:lnTo>
                  <a:lnTo>
                    <a:pt x="439330" y="1954065"/>
                  </a:lnTo>
                  <a:lnTo>
                    <a:pt x="394032" y="1943066"/>
                  </a:lnTo>
                  <a:lnTo>
                    <a:pt x="349371" y="1930492"/>
                  </a:lnTo>
                  <a:lnTo>
                    <a:pt x="305379" y="1916374"/>
                  </a:lnTo>
                  <a:lnTo>
                    <a:pt x="262088" y="1900744"/>
                  </a:lnTo>
                  <a:lnTo>
                    <a:pt x="219528" y="1883632"/>
                  </a:lnTo>
                  <a:lnTo>
                    <a:pt x="177731" y="1865070"/>
                  </a:lnTo>
                  <a:lnTo>
                    <a:pt x="136727" y="1845089"/>
                  </a:lnTo>
                  <a:lnTo>
                    <a:pt x="96549" y="1823720"/>
                  </a:lnTo>
                  <a:lnTo>
                    <a:pt x="57227" y="1800995"/>
                  </a:lnTo>
                  <a:lnTo>
                    <a:pt x="18793" y="1776944"/>
                  </a:lnTo>
                  <a:lnTo>
                    <a:pt x="0" y="1764248"/>
                  </a:lnTo>
                </a:path>
              </a:pathLst>
            </a:custGeom>
            <a:ln w="76200">
              <a:solidFill>
                <a:srgbClr val="F7F7F7"/>
              </a:solidFill>
            </a:ln>
          </p:spPr>
          <p:txBody>
            <a:bodyPr wrap="square" lIns="0" tIns="0" rIns="0" bIns="0" rtlCol="0"/>
            <a:lstStyle/>
            <a:p>
              <a:endParaRPr/>
            </a:p>
          </p:txBody>
        </p:sp>
        <p:sp>
          <p:nvSpPr>
            <p:cNvPr id="5" name="object 5"/>
            <p:cNvSpPr/>
            <p:nvPr/>
          </p:nvSpPr>
          <p:spPr>
            <a:xfrm>
              <a:off x="0" y="0"/>
              <a:ext cx="1858645" cy="1781810"/>
            </a:xfrm>
            <a:custGeom>
              <a:avLst/>
              <a:gdLst/>
              <a:ahLst/>
              <a:cxnLst/>
              <a:rect l="l" t="t" r="r" b="b"/>
              <a:pathLst>
                <a:path w="1858645" h="1781810">
                  <a:moveTo>
                    <a:pt x="1656502" y="0"/>
                  </a:moveTo>
                  <a:lnTo>
                    <a:pt x="0" y="0"/>
                  </a:lnTo>
                  <a:lnTo>
                    <a:pt x="0" y="1522048"/>
                  </a:lnTo>
                  <a:lnTo>
                    <a:pt x="37765" y="1552011"/>
                  </a:lnTo>
                  <a:lnTo>
                    <a:pt x="74010" y="1578360"/>
                  </a:lnTo>
                  <a:lnTo>
                    <a:pt x="111314" y="1603295"/>
                  </a:lnTo>
                  <a:lnTo>
                    <a:pt x="149639" y="1626776"/>
                  </a:lnTo>
                  <a:lnTo>
                    <a:pt x="188944" y="1648764"/>
                  </a:lnTo>
                  <a:lnTo>
                    <a:pt x="229191" y="1669220"/>
                  </a:lnTo>
                  <a:lnTo>
                    <a:pt x="270340" y="1688103"/>
                  </a:lnTo>
                  <a:lnTo>
                    <a:pt x="312351" y="1705375"/>
                  </a:lnTo>
                  <a:lnTo>
                    <a:pt x="355186" y="1720997"/>
                  </a:lnTo>
                  <a:lnTo>
                    <a:pt x="398804" y="1734928"/>
                  </a:lnTo>
                  <a:lnTo>
                    <a:pt x="443166" y="1747129"/>
                  </a:lnTo>
                  <a:lnTo>
                    <a:pt x="488234" y="1757562"/>
                  </a:lnTo>
                  <a:lnTo>
                    <a:pt x="533966" y="1766186"/>
                  </a:lnTo>
                  <a:lnTo>
                    <a:pt x="580325" y="1772962"/>
                  </a:lnTo>
                  <a:lnTo>
                    <a:pt x="627271" y="1777851"/>
                  </a:lnTo>
                  <a:lnTo>
                    <a:pt x="674763" y="1780813"/>
                  </a:lnTo>
                  <a:lnTo>
                    <a:pt x="722764" y="1781810"/>
                  </a:lnTo>
                  <a:lnTo>
                    <a:pt x="770765" y="1780813"/>
                  </a:lnTo>
                  <a:lnTo>
                    <a:pt x="818257" y="1777851"/>
                  </a:lnTo>
                  <a:lnTo>
                    <a:pt x="865203" y="1772962"/>
                  </a:lnTo>
                  <a:lnTo>
                    <a:pt x="911562" y="1766186"/>
                  </a:lnTo>
                  <a:lnTo>
                    <a:pt x="957294" y="1757562"/>
                  </a:lnTo>
                  <a:lnTo>
                    <a:pt x="1002362" y="1747129"/>
                  </a:lnTo>
                  <a:lnTo>
                    <a:pt x="1046724" y="1734928"/>
                  </a:lnTo>
                  <a:lnTo>
                    <a:pt x="1090342" y="1720997"/>
                  </a:lnTo>
                  <a:lnTo>
                    <a:pt x="1133177" y="1705375"/>
                  </a:lnTo>
                  <a:lnTo>
                    <a:pt x="1175188" y="1688103"/>
                  </a:lnTo>
                  <a:lnTo>
                    <a:pt x="1216337" y="1669220"/>
                  </a:lnTo>
                  <a:lnTo>
                    <a:pt x="1256584" y="1648764"/>
                  </a:lnTo>
                  <a:lnTo>
                    <a:pt x="1295889" y="1626776"/>
                  </a:lnTo>
                  <a:lnTo>
                    <a:pt x="1334214" y="1603295"/>
                  </a:lnTo>
                  <a:lnTo>
                    <a:pt x="1371518" y="1578360"/>
                  </a:lnTo>
                  <a:lnTo>
                    <a:pt x="1407763" y="1552011"/>
                  </a:lnTo>
                  <a:lnTo>
                    <a:pt x="1442909" y="1524287"/>
                  </a:lnTo>
                  <a:lnTo>
                    <a:pt x="1476916" y="1495227"/>
                  </a:lnTo>
                  <a:lnTo>
                    <a:pt x="1509746" y="1464871"/>
                  </a:lnTo>
                  <a:lnTo>
                    <a:pt x="1541358" y="1433259"/>
                  </a:lnTo>
                  <a:lnTo>
                    <a:pt x="1571714" y="1400429"/>
                  </a:lnTo>
                  <a:lnTo>
                    <a:pt x="1600774" y="1366422"/>
                  </a:lnTo>
                  <a:lnTo>
                    <a:pt x="1628498" y="1331276"/>
                  </a:lnTo>
                  <a:lnTo>
                    <a:pt x="1654847" y="1295031"/>
                  </a:lnTo>
                  <a:lnTo>
                    <a:pt x="1679782" y="1257727"/>
                  </a:lnTo>
                  <a:lnTo>
                    <a:pt x="1703263" y="1219402"/>
                  </a:lnTo>
                  <a:lnTo>
                    <a:pt x="1725251" y="1180097"/>
                  </a:lnTo>
                  <a:lnTo>
                    <a:pt x="1745707" y="1139850"/>
                  </a:lnTo>
                  <a:lnTo>
                    <a:pt x="1764590" y="1098701"/>
                  </a:lnTo>
                  <a:lnTo>
                    <a:pt x="1781862" y="1056690"/>
                  </a:lnTo>
                  <a:lnTo>
                    <a:pt x="1797484" y="1013855"/>
                  </a:lnTo>
                  <a:lnTo>
                    <a:pt x="1811415" y="970237"/>
                  </a:lnTo>
                  <a:lnTo>
                    <a:pt x="1823616" y="925875"/>
                  </a:lnTo>
                  <a:lnTo>
                    <a:pt x="1834049" y="880808"/>
                  </a:lnTo>
                  <a:lnTo>
                    <a:pt x="1842673" y="835075"/>
                  </a:lnTo>
                  <a:lnTo>
                    <a:pt x="1849449" y="788716"/>
                  </a:lnTo>
                  <a:lnTo>
                    <a:pt x="1854338" y="741770"/>
                  </a:lnTo>
                  <a:lnTo>
                    <a:pt x="1857300" y="694278"/>
                  </a:lnTo>
                  <a:lnTo>
                    <a:pt x="1858297" y="646277"/>
                  </a:lnTo>
                  <a:lnTo>
                    <a:pt x="1857300" y="598277"/>
                  </a:lnTo>
                  <a:lnTo>
                    <a:pt x="1854338" y="550784"/>
                  </a:lnTo>
                  <a:lnTo>
                    <a:pt x="1849449" y="503838"/>
                  </a:lnTo>
                  <a:lnTo>
                    <a:pt x="1842673" y="457479"/>
                  </a:lnTo>
                  <a:lnTo>
                    <a:pt x="1834049" y="411747"/>
                  </a:lnTo>
                  <a:lnTo>
                    <a:pt x="1823616" y="366679"/>
                  </a:lnTo>
                  <a:lnTo>
                    <a:pt x="1811415" y="322317"/>
                  </a:lnTo>
                  <a:lnTo>
                    <a:pt x="1797484" y="278699"/>
                  </a:lnTo>
                  <a:lnTo>
                    <a:pt x="1781862" y="235864"/>
                  </a:lnTo>
                  <a:lnTo>
                    <a:pt x="1764590" y="193853"/>
                  </a:lnTo>
                  <a:lnTo>
                    <a:pt x="1745707" y="152704"/>
                  </a:lnTo>
                  <a:lnTo>
                    <a:pt x="1725251" y="112458"/>
                  </a:lnTo>
                  <a:lnTo>
                    <a:pt x="1703263" y="73152"/>
                  </a:lnTo>
                  <a:lnTo>
                    <a:pt x="1679782" y="34827"/>
                  </a:lnTo>
                  <a:lnTo>
                    <a:pt x="1656502" y="0"/>
                  </a:lnTo>
                  <a:close/>
                </a:path>
              </a:pathLst>
            </a:custGeom>
            <a:solidFill>
              <a:srgbClr val="F7F7F7">
                <a:alpha val="85099"/>
              </a:srgbClr>
            </a:solidFill>
          </p:spPr>
          <p:txBody>
            <a:bodyPr wrap="square" lIns="0" tIns="0" rIns="0" bIns="0" rtlCol="0"/>
            <a:lstStyle/>
            <a:p>
              <a:endParaRPr/>
            </a:p>
          </p:txBody>
        </p:sp>
        <p:sp>
          <p:nvSpPr>
            <p:cNvPr id="6" name="object 6"/>
            <p:cNvSpPr/>
            <p:nvPr/>
          </p:nvSpPr>
          <p:spPr>
            <a:xfrm>
              <a:off x="0" y="2660829"/>
              <a:ext cx="12192000" cy="683260"/>
            </a:xfrm>
            <a:custGeom>
              <a:avLst/>
              <a:gdLst/>
              <a:ahLst/>
              <a:cxnLst/>
              <a:rect l="l" t="t" r="r" b="b"/>
              <a:pathLst>
                <a:path w="12192000" h="683260">
                  <a:moveTo>
                    <a:pt x="12192000" y="0"/>
                  </a:moveTo>
                  <a:lnTo>
                    <a:pt x="0" y="0"/>
                  </a:lnTo>
                  <a:lnTo>
                    <a:pt x="0" y="682905"/>
                  </a:lnTo>
                  <a:lnTo>
                    <a:pt x="12192000" y="682905"/>
                  </a:lnTo>
                  <a:lnTo>
                    <a:pt x="12192000" y="0"/>
                  </a:lnTo>
                  <a:close/>
                </a:path>
              </a:pathLst>
            </a:custGeom>
            <a:solidFill>
              <a:srgbClr val="CB0033"/>
            </a:solidFill>
          </p:spPr>
          <p:txBody>
            <a:bodyPr wrap="square" lIns="0" tIns="0" rIns="0" bIns="0" rtlCol="0"/>
            <a:lstStyle/>
            <a:p>
              <a:endParaRPr/>
            </a:p>
          </p:txBody>
        </p:sp>
      </p:grpSp>
      <p:sp>
        <p:nvSpPr>
          <p:cNvPr id="7" name="object 7"/>
          <p:cNvSpPr txBox="1">
            <a:spLocks noGrp="1"/>
          </p:cNvSpPr>
          <p:nvPr>
            <p:ph type="title"/>
          </p:nvPr>
        </p:nvSpPr>
        <p:spPr>
          <a:xfrm>
            <a:off x="1497012" y="2777235"/>
            <a:ext cx="9198610" cy="452120"/>
          </a:xfrm>
          <a:prstGeom prst="rect">
            <a:avLst/>
          </a:prstGeom>
        </p:spPr>
        <p:txBody>
          <a:bodyPr vert="horz" wrap="square" lIns="0" tIns="12700" rIns="0" bIns="0" rtlCol="0">
            <a:spAutoFit/>
          </a:bodyPr>
          <a:lstStyle/>
          <a:p>
            <a:pPr marL="12700">
              <a:lnSpc>
                <a:spcPct val="100000"/>
              </a:lnSpc>
              <a:spcBef>
                <a:spcPts val="100"/>
              </a:spcBef>
            </a:pPr>
            <a:r>
              <a:rPr sz="2800" spc="210" dirty="0">
                <a:solidFill>
                  <a:srgbClr val="FFFFFF"/>
                </a:solidFill>
              </a:rPr>
              <a:t>CONTROL</a:t>
            </a:r>
            <a:r>
              <a:rPr sz="2800" spc="315" dirty="0">
                <a:solidFill>
                  <a:srgbClr val="FFFFFF"/>
                </a:solidFill>
              </a:rPr>
              <a:t> </a:t>
            </a:r>
            <a:r>
              <a:rPr sz="2800" spc="135" dirty="0">
                <a:solidFill>
                  <a:srgbClr val="FFFFFF"/>
                </a:solidFill>
              </a:rPr>
              <a:t>ACCESS</a:t>
            </a:r>
            <a:r>
              <a:rPr sz="2800" spc="315" dirty="0">
                <a:solidFill>
                  <a:srgbClr val="FFFFFF"/>
                </a:solidFill>
              </a:rPr>
              <a:t> </a:t>
            </a:r>
            <a:r>
              <a:rPr sz="2800" spc="150" dirty="0">
                <a:solidFill>
                  <a:srgbClr val="FFFFFF"/>
                </a:solidFill>
              </a:rPr>
              <a:t>TO</a:t>
            </a:r>
            <a:r>
              <a:rPr sz="2800" spc="315" dirty="0">
                <a:solidFill>
                  <a:srgbClr val="FFFFFF"/>
                </a:solidFill>
              </a:rPr>
              <a:t> </a:t>
            </a:r>
            <a:r>
              <a:rPr sz="2800" spc="215" dirty="0">
                <a:solidFill>
                  <a:srgbClr val="FFFFFF"/>
                </a:solidFill>
              </a:rPr>
              <a:t>COMPUTER</a:t>
            </a:r>
            <a:r>
              <a:rPr sz="2800" spc="325" dirty="0">
                <a:solidFill>
                  <a:srgbClr val="FFFFFF"/>
                </a:solidFill>
              </a:rPr>
              <a:t> </a:t>
            </a:r>
            <a:r>
              <a:rPr sz="2800" spc="114" dirty="0">
                <a:solidFill>
                  <a:srgbClr val="FFFFFF"/>
                </a:solidFill>
              </a:rPr>
              <a:t>RESORUCES </a:t>
            </a:r>
            <a:endParaRPr sz="2800"/>
          </a:p>
        </p:txBody>
      </p:sp>
      <p:grpSp>
        <p:nvGrpSpPr>
          <p:cNvPr id="8" name="object 8"/>
          <p:cNvGrpSpPr/>
          <p:nvPr/>
        </p:nvGrpSpPr>
        <p:grpSpPr>
          <a:xfrm>
            <a:off x="0" y="0"/>
            <a:ext cx="6755240" cy="6818270"/>
            <a:chOff x="0" y="0"/>
            <a:chExt cx="6755240" cy="6818270"/>
          </a:xfrm>
        </p:grpSpPr>
        <p:sp>
          <p:nvSpPr>
            <p:cNvPr id="9" name="object 9"/>
            <p:cNvSpPr/>
            <p:nvPr/>
          </p:nvSpPr>
          <p:spPr>
            <a:xfrm>
              <a:off x="0" y="0"/>
              <a:ext cx="2205990" cy="2162175"/>
            </a:xfrm>
            <a:custGeom>
              <a:avLst/>
              <a:gdLst/>
              <a:ahLst/>
              <a:cxnLst/>
              <a:rect l="l" t="t" r="r" b="b"/>
              <a:pathLst>
                <a:path w="2205990" h="2162175">
                  <a:moveTo>
                    <a:pt x="2041969" y="0"/>
                  </a:moveTo>
                  <a:lnTo>
                    <a:pt x="2065869" y="48389"/>
                  </a:lnTo>
                  <a:lnTo>
                    <a:pt x="2084463" y="89676"/>
                  </a:lnTo>
                  <a:lnTo>
                    <a:pt x="2101824" y="131619"/>
                  </a:lnTo>
                  <a:lnTo>
                    <a:pt x="2117929" y="174198"/>
                  </a:lnTo>
                  <a:lnTo>
                    <a:pt x="2132754" y="217388"/>
                  </a:lnTo>
                  <a:lnTo>
                    <a:pt x="2146276" y="261166"/>
                  </a:lnTo>
                  <a:lnTo>
                    <a:pt x="2158473" y="305509"/>
                  </a:lnTo>
                  <a:lnTo>
                    <a:pt x="2169321" y="350395"/>
                  </a:lnTo>
                  <a:lnTo>
                    <a:pt x="2178798" y="395801"/>
                  </a:lnTo>
                  <a:lnTo>
                    <a:pt x="2186880" y="441702"/>
                  </a:lnTo>
                  <a:lnTo>
                    <a:pt x="2193544" y="488077"/>
                  </a:lnTo>
                  <a:lnTo>
                    <a:pt x="2198767" y="534902"/>
                  </a:lnTo>
                  <a:lnTo>
                    <a:pt x="2202526" y="582154"/>
                  </a:lnTo>
                  <a:lnTo>
                    <a:pt x="2204799" y="629810"/>
                  </a:lnTo>
                  <a:lnTo>
                    <a:pt x="2205562" y="677847"/>
                  </a:lnTo>
                  <a:lnTo>
                    <a:pt x="2204799" y="725884"/>
                  </a:lnTo>
                  <a:lnTo>
                    <a:pt x="2202526" y="773541"/>
                  </a:lnTo>
                  <a:lnTo>
                    <a:pt x="2198767" y="820793"/>
                  </a:lnTo>
                  <a:lnTo>
                    <a:pt x="2193544" y="867617"/>
                  </a:lnTo>
                  <a:lnTo>
                    <a:pt x="2186880" y="913992"/>
                  </a:lnTo>
                  <a:lnTo>
                    <a:pt x="2178798" y="959894"/>
                  </a:lnTo>
                  <a:lnTo>
                    <a:pt x="2169321" y="1005299"/>
                  </a:lnTo>
                  <a:lnTo>
                    <a:pt x="2158473" y="1050185"/>
                  </a:lnTo>
                  <a:lnTo>
                    <a:pt x="2146276" y="1094528"/>
                  </a:lnTo>
                  <a:lnTo>
                    <a:pt x="2132754" y="1138306"/>
                  </a:lnTo>
                  <a:lnTo>
                    <a:pt x="2117929" y="1181496"/>
                  </a:lnTo>
                  <a:lnTo>
                    <a:pt x="2101824" y="1224075"/>
                  </a:lnTo>
                  <a:lnTo>
                    <a:pt x="2084463" y="1266018"/>
                  </a:lnTo>
                  <a:lnTo>
                    <a:pt x="2065869" y="1307305"/>
                  </a:lnTo>
                  <a:lnTo>
                    <a:pt x="2046064" y="1347910"/>
                  </a:lnTo>
                  <a:lnTo>
                    <a:pt x="2025071" y="1387813"/>
                  </a:lnTo>
                  <a:lnTo>
                    <a:pt x="2002915" y="1426988"/>
                  </a:lnTo>
                  <a:lnTo>
                    <a:pt x="1979617" y="1465414"/>
                  </a:lnTo>
                  <a:lnTo>
                    <a:pt x="1955200" y="1503067"/>
                  </a:lnTo>
                  <a:lnTo>
                    <a:pt x="1929689" y="1539925"/>
                  </a:lnTo>
                  <a:lnTo>
                    <a:pt x="1903105" y="1575963"/>
                  </a:lnTo>
                  <a:lnTo>
                    <a:pt x="1875472" y="1611160"/>
                  </a:lnTo>
                  <a:lnTo>
                    <a:pt x="1846813" y="1645492"/>
                  </a:lnTo>
                  <a:lnTo>
                    <a:pt x="1817151" y="1678936"/>
                  </a:lnTo>
                  <a:lnTo>
                    <a:pt x="1786509" y="1711469"/>
                  </a:lnTo>
                  <a:lnTo>
                    <a:pt x="1754910" y="1743068"/>
                  </a:lnTo>
                  <a:lnTo>
                    <a:pt x="1722377" y="1773710"/>
                  </a:lnTo>
                  <a:lnTo>
                    <a:pt x="1688933" y="1803372"/>
                  </a:lnTo>
                  <a:lnTo>
                    <a:pt x="1654601" y="1832031"/>
                  </a:lnTo>
                  <a:lnTo>
                    <a:pt x="1619404" y="1859664"/>
                  </a:lnTo>
                  <a:lnTo>
                    <a:pt x="1583366" y="1886248"/>
                  </a:lnTo>
                  <a:lnTo>
                    <a:pt x="1546508" y="1911759"/>
                  </a:lnTo>
                  <a:lnTo>
                    <a:pt x="1508855" y="1936175"/>
                  </a:lnTo>
                  <a:lnTo>
                    <a:pt x="1470429" y="1959473"/>
                  </a:lnTo>
                  <a:lnTo>
                    <a:pt x="1431254" y="1981630"/>
                  </a:lnTo>
                  <a:lnTo>
                    <a:pt x="1391352" y="2002622"/>
                  </a:lnTo>
                  <a:lnTo>
                    <a:pt x="1350746" y="2022427"/>
                  </a:lnTo>
                  <a:lnTo>
                    <a:pt x="1309460" y="2041022"/>
                  </a:lnTo>
                  <a:lnTo>
                    <a:pt x="1267516" y="2058383"/>
                  </a:lnTo>
                  <a:lnTo>
                    <a:pt x="1224937" y="2074488"/>
                  </a:lnTo>
                  <a:lnTo>
                    <a:pt x="1181748" y="2089313"/>
                  </a:lnTo>
                  <a:lnTo>
                    <a:pt x="1137969" y="2102835"/>
                  </a:lnTo>
                  <a:lnTo>
                    <a:pt x="1093626" y="2115032"/>
                  </a:lnTo>
                  <a:lnTo>
                    <a:pt x="1048740" y="2125880"/>
                  </a:lnTo>
                  <a:lnTo>
                    <a:pt x="1003335" y="2135357"/>
                  </a:lnTo>
                  <a:lnTo>
                    <a:pt x="957433" y="2143438"/>
                  </a:lnTo>
                  <a:lnTo>
                    <a:pt x="911059" y="2150102"/>
                  </a:lnTo>
                  <a:lnTo>
                    <a:pt x="864234" y="2155326"/>
                  </a:lnTo>
                  <a:lnTo>
                    <a:pt x="816982" y="2159085"/>
                  </a:lnTo>
                  <a:lnTo>
                    <a:pt x="769326" y="2161358"/>
                  </a:lnTo>
                  <a:lnTo>
                    <a:pt x="721289" y="2162120"/>
                  </a:lnTo>
                  <a:lnTo>
                    <a:pt x="673251" y="2161358"/>
                  </a:lnTo>
                  <a:lnTo>
                    <a:pt x="625595" y="2159085"/>
                  </a:lnTo>
                  <a:lnTo>
                    <a:pt x="578343" y="2155326"/>
                  </a:lnTo>
                  <a:lnTo>
                    <a:pt x="531518" y="2150102"/>
                  </a:lnTo>
                  <a:lnTo>
                    <a:pt x="485143" y="2143438"/>
                  </a:lnTo>
                  <a:lnTo>
                    <a:pt x="439242" y="2135357"/>
                  </a:lnTo>
                  <a:lnTo>
                    <a:pt x="393837" y="2125880"/>
                  </a:lnTo>
                  <a:lnTo>
                    <a:pt x="348951" y="2115032"/>
                  </a:lnTo>
                  <a:lnTo>
                    <a:pt x="304607" y="2102835"/>
                  </a:lnTo>
                  <a:lnTo>
                    <a:pt x="260829" y="2089313"/>
                  </a:lnTo>
                  <a:lnTo>
                    <a:pt x="217639" y="2074488"/>
                  </a:lnTo>
                  <a:lnTo>
                    <a:pt x="175061" y="2058383"/>
                  </a:lnTo>
                  <a:lnTo>
                    <a:pt x="133117" y="2041022"/>
                  </a:lnTo>
                  <a:lnTo>
                    <a:pt x="91830" y="2022427"/>
                  </a:lnTo>
                  <a:lnTo>
                    <a:pt x="51225" y="2002622"/>
                  </a:lnTo>
                  <a:lnTo>
                    <a:pt x="11322" y="1981630"/>
                  </a:lnTo>
                  <a:lnTo>
                    <a:pt x="0" y="1975226"/>
                  </a:lnTo>
                </a:path>
              </a:pathLst>
            </a:custGeom>
            <a:ln w="76200">
              <a:solidFill>
                <a:srgbClr val="F7F7F7"/>
              </a:solidFill>
            </a:ln>
          </p:spPr>
          <p:txBody>
            <a:bodyPr wrap="square" lIns="0" tIns="0" rIns="0" bIns="0" rtlCol="0"/>
            <a:lstStyle/>
            <a:p>
              <a:endParaRPr/>
            </a:p>
          </p:txBody>
        </p:sp>
        <p:sp>
          <p:nvSpPr>
            <p:cNvPr id="10" name="object 10"/>
            <p:cNvSpPr/>
            <p:nvPr/>
          </p:nvSpPr>
          <p:spPr>
            <a:xfrm>
              <a:off x="336292" y="3909805"/>
              <a:ext cx="464184" cy="464184"/>
            </a:xfrm>
            <a:custGeom>
              <a:avLst/>
              <a:gdLst/>
              <a:ahLst/>
              <a:cxnLst/>
              <a:rect l="l" t="t" r="r" b="b"/>
              <a:pathLst>
                <a:path w="464184"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7"/>
                  </a:lnTo>
                  <a:lnTo>
                    <a:pt x="18218" y="322063"/>
                  </a:lnTo>
                  <a:lnTo>
                    <a:pt x="39592" y="361442"/>
                  </a:lnTo>
                  <a:lnTo>
                    <a:pt x="67900" y="395752"/>
                  </a:lnTo>
                  <a:lnTo>
                    <a:pt x="102209" y="424060"/>
                  </a:lnTo>
                  <a:lnTo>
                    <a:pt x="141588" y="445434"/>
                  </a:lnTo>
                  <a:lnTo>
                    <a:pt x="185104" y="458942"/>
                  </a:lnTo>
                  <a:lnTo>
                    <a:pt x="231825" y="463652"/>
                  </a:lnTo>
                  <a:lnTo>
                    <a:pt x="278546" y="458942"/>
                  </a:lnTo>
                  <a:lnTo>
                    <a:pt x="322063" y="445434"/>
                  </a:lnTo>
                  <a:lnTo>
                    <a:pt x="361442" y="424060"/>
                  </a:lnTo>
                  <a:lnTo>
                    <a:pt x="395751" y="395752"/>
                  </a:lnTo>
                  <a:lnTo>
                    <a:pt x="424059" y="361442"/>
                  </a:lnTo>
                  <a:lnTo>
                    <a:pt x="445433" y="322063"/>
                  </a:lnTo>
                  <a:lnTo>
                    <a:pt x="458942" y="278547"/>
                  </a:lnTo>
                  <a:lnTo>
                    <a:pt x="463651" y="231825"/>
                  </a:lnTo>
                  <a:lnTo>
                    <a:pt x="458942" y="185104"/>
                  </a:lnTo>
                  <a:lnTo>
                    <a:pt x="445433" y="141588"/>
                  </a:lnTo>
                  <a:lnTo>
                    <a:pt x="424059" y="102209"/>
                  </a:lnTo>
                  <a:lnTo>
                    <a:pt x="395751" y="67900"/>
                  </a:lnTo>
                  <a:lnTo>
                    <a:pt x="361442" y="39592"/>
                  </a:lnTo>
                  <a:lnTo>
                    <a:pt x="322063" y="18218"/>
                  </a:lnTo>
                  <a:lnTo>
                    <a:pt x="278546" y="4709"/>
                  </a:lnTo>
                  <a:lnTo>
                    <a:pt x="231825" y="0"/>
                  </a:lnTo>
                  <a:close/>
                </a:path>
              </a:pathLst>
            </a:custGeom>
            <a:solidFill>
              <a:srgbClr val="042469"/>
            </a:solidFill>
          </p:spPr>
          <p:txBody>
            <a:bodyPr wrap="square" lIns="0" tIns="0" rIns="0" bIns="0" rtlCol="0"/>
            <a:lstStyle/>
            <a:p>
              <a:endParaRPr/>
            </a:p>
          </p:txBody>
        </p:sp>
        <p:sp>
          <p:nvSpPr>
            <p:cNvPr id="11" name="object 11"/>
            <p:cNvSpPr/>
            <p:nvPr/>
          </p:nvSpPr>
          <p:spPr>
            <a:xfrm>
              <a:off x="433371" y="3996498"/>
              <a:ext cx="257810" cy="272415"/>
            </a:xfrm>
            <a:custGeom>
              <a:avLst/>
              <a:gdLst/>
              <a:ahLst/>
              <a:cxnLst/>
              <a:rect l="l" t="t" r="r" b="b"/>
              <a:pathLst>
                <a:path w="257809" h="272414">
                  <a:moveTo>
                    <a:pt x="235749" y="0"/>
                  </a:moveTo>
                  <a:lnTo>
                    <a:pt x="225489" y="1862"/>
                  </a:lnTo>
                  <a:lnTo>
                    <a:pt x="215228" y="7668"/>
                  </a:lnTo>
                  <a:lnTo>
                    <a:pt x="204821" y="16761"/>
                  </a:lnTo>
                  <a:lnTo>
                    <a:pt x="94075" y="196717"/>
                  </a:lnTo>
                  <a:lnTo>
                    <a:pt x="45721" y="134394"/>
                  </a:lnTo>
                  <a:lnTo>
                    <a:pt x="39372" y="129136"/>
                  </a:lnTo>
                  <a:lnTo>
                    <a:pt x="31196" y="126215"/>
                  </a:lnTo>
                  <a:lnTo>
                    <a:pt x="21703" y="127383"/>
                  </a:lnTo>
                  <a:lnTo>
                    <a:pt x="11406" y="134394"/>
                  </a:lnTo>
                  <a:lnTo>
                    <a:pt x="3399" y="140736"/>
                  </a:lnTo>
                  <a:lnTo>
                    <a:pt x="0" y="148904"/>
                  </a:lnTo>
                  <a:lnTo>
                    <a:pt x="548" y="158386"/>
                  </a:lnTo>
                  <a:lnTo>
                    <a:pt x="4386" y="168672"/>
                  </a:lnTo>
                  <a:lnTo>
                    <a:pt x="73798" y="258261"/>
                  </a:lnTo>
                  <a:lnTo>
                    <a:pt x="80817" y="265273"/>
                  </a:lnTo>
                  <a:lnTo>
                    <a:pt x="87056" y="272283"/>
                  </a:lnTo>
                  <a:lnTo>
                    <a:pt x="94075" y="272283"/>
                  </a:lnTo>
                  <a:lnTo>
                    <a:pt x="103397" y="271078"/>
                  </a:lnTo>
                  <a:lnTo>
                    <a:pt x="253175" y="44026"/>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12" name="object 12"/>
            <p:cNvSpPr/>
            <p:nvPr/>
          </p:nvSpPr>
          <p:spPr>
            <a:xfrm>
              <a:off x="338692" y="4939529"/>
              <a:ext cx="464184" cy="464184"/>
            </a:xfrm>
            <a:custGeom>
              <a:avLst/>
              <a:gdLst/>
              <a:ahLst/>
              <a:cxnLst/>
              <a:rect l="l" t="t" r="r" b="b"/>
              <a:pathLst>
                <a:path w="464184" h="464185">
                  <a:moveTo>
                    <a:pt x="231826" y="0"/>
                  </a:moveTo>
                  <a:lnTo>
                    <a:pt x="185105"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5" y="458941"/>
                  </a:lnTo>
                  <a:lnTo>
                    <a:pt x="231826" y="463651"/>
                  </a:lnTo>
                  <a:lnTo>
                    <a:pt x="278547" y="458941"/>
                  </a:lnTo>
                  <a:lnTo>
                    <a:pt x="322063" y="445433"/>
                  </a:lnTo>
                  <a:lnTo>
                    <a:pt x="361442" y="424059"/>
                  </a:lnTo>
                  <a:lnTo>
                    <a:pt x="395751" y="395751"/>
                  </a:lnTo>
                  <a:lnTo>
                    <a:pt x="424059" y="361441"/>
                  </a:lnTo>
                  <a:lnTo>
                    <a:pt x="445433" y="322062"/>
                  </a:lnTo>
                  <a:lnTo>
                    <a:pt x="458942" y="278546"/>
                  </a:lnTo>
                  <a:lnTo>
                    <a:pt x="463651" y="231825"/>
                  </a:lnTo>
                  <a:lnTo>
                    <a:pt x="458942" y="185104"/>
                  </a:lnTo>
                  <a:lnTo>
                    <a:pt x="445433" y="141588"/>
                  </a:lnTo>
                  <a:lnTo>
                    <a:pt x="424059" y="102209"/>
                  </a:lnTo>
                  <a:lnTo>
                    <a:pt x="395751" y="67900"/>
                  </a:lnTo>
                  <a:lnTo>
                    <a:pt x="361442" y="39592"/>
                  </a:lnTo>
                  <a:lnTo>
                    <a:pt x="322063" y="18218"/>
                  </a:lnTo>
                  <a:lnTo>
                    <a:pt x="278547" y="4709"/>
                  </a:lnTo>
                  <a:lnTo>
                    <a:pt x="231826" y="0"/>
                  </a:lnTo>
                  <a:close/>
                </a:path>
              </a:pathLst>
            </a:custGeom>
            <a:solidFill>
              <a:srgbClr val="042469"/>
            </a:solidFill>
          </p:spPr>
          <p:txBody>
            <a:bodyPr wrap="square" lIns="0" tIns="0" rIns="0" bIns="0" rtlCol="0"/>
            <a:lstStyle/>
            <a:p>
              <a:endParaRPr/>
            </a:p>
          </p:txBody>
        </p:sp>
        <p:sp>
          <p:nvSpPr>
            <p:cNvPr id="13" name="object 13"/>
            <p:cNvSpPr/>
            <p:nvPr/>
          </p:nvSpPr>
          <p:spPr>
            <a:xfrm>
              <a:off x="435772" y="5026221"/>
              <a:ext cx="257810" cy="272415"/>
            </a:xfrm>
            <a:custGeom>
              <a:avLst/>
              <a:gdLst/>
              <a:ahLst/>
              <a:cxnLst/>
              <a:rect l="l" t="t" r="r" b="b"/>
              <a:pathLst>
                <a:path w="257809" h="272414">
                  <a:moveTo>
                    <a:pt x="235749" y="0"/>
                  </a:moveTo>
                  <a:lnTo>
                    <a:pt x="225489" y="1862"/>
                  </a:lnTo>
                  <a:lnTo>
                    <a:pt x="215228" y="7668"/>
                  </a:lnTo>
                  <a:lnTo>
                    <a:pt x="204821" y="16761"/>
                  </a:lnTo>
                  <a:lnTo>
                    <a:pt x="94075" y="196718"/>
                  </a:lnTo>
                  <a:lnTo>
                    <a:pt x="45721" y="134395"/>
                  </a:lnTo>
                  <a:lnTo>
                    <a:pt x="39372" y="129137"/>
                  </a:lnTo>
                  <a:lnTo>
                    <a:pt x="31196" y="126215"/>
                  </a:lnTo>
                  <a:lnTo>
                    <a:pt x="21703" y="127384"/>
                  </a:lnTo>
                  <a:lnTo>
                    <a:pt x="11406" y="134395"/>
                  </a:lnTo>
                  <a:lnTo>
                    <a:pt x="3399" y="140737"/>
                  </a:lnTo>
                  <a:lnTo>
                    <a:pt x="0" y="148905"/>
                  </a:lnTo>
                  <a:lnTo>
                    <a:pt x="548" y="158387"/>
                  </a:lnTo>
                  <a:lnTo>
                    <a:pt x="4386" y="168672"/>
                  </a:lnTo>
                  <a:lnTo>
                    <a:pt x="73798" y="258262"/>
                  </a:lnTo>
                  <a:lnTo>
                    <a:pt x="80817" y="265272"/>
                  </a:lnTo>
                  <a:lnTo>
                    <a:pt x="87056" y="272284"/>
                  </a:lnTo>
                  <a:lnTo>
                    <a:pt x="94075"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14" name="object 14"/>
            <p:cNvSpPr/>
            <p:nvPr/>
          </p:nvSpPr>
          <p:spPr>
            <a:xfrm>
              <a:off x="6291056" y="3832989"/>
              <a:ext cx="464184" cy="464184"/>
            </a:xfrm>
            <a:custGeom>
              <a:avLst/>
              <a:gdLst/>
              <a:ahLst/>
              <a:cxnLst/>
              <a:rect l="l" t="t" r="r" b="b"/>
              <a:pathLst>
                <a:path w="464184"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042469"/>
            </a:solidFill>
          </p:spPr>
          <p:txBody>
            <a:bodyPr wrap="square" lIns="0" tIns="0" rIns="0" bIns="0" rtlCol="0"/>
            <a:lstStyle/>
            <a:p>
              <a:endParaRPr/>
            </a:p>
          </p:txBody>
        </p:sp>
        <p:sp>
          <p:nvSpPr>
            <p:cNvPr id="15" name="object 15"/>
            <p:cNvSpPr/>
            <p:nvPr/>
          </p:nvSpPr>
          <p:spPr>
            <a:xfrm>
              <a:off x="6388136" y="3919682"/>
              <a:ext cx="257810" cy="272415"/>
            </a:xfrm>
            <a:custGeom>
              <a:avLst/>
              <a:gdLst/>
              <a:ahLst/>
              <a:cxnLst/>
              <a:rect l="l" t="t" r="r" b="b"/>
              <a:pathLst>
                <a:path w="257809" h="272414">
                  <a:moveTo>
                    <a:pt x="235749" y="0"/>
                  </a:moveTo>
                  <a:lnTo>
                    <a:pt x="225489" y="1862"/>
                  </a:lnTo>
                  <a:lnTo>
                    <a:pt x="215228" y="7668"/>
                  </a:lnTo>
                  <a:lnTo>
                    <a:pt x="204822" y="16761"/>
                  </a:lnTo>
                  <a:lnTo>
                    <a:pt x="94075" y="196717"/>
                  </a:lnTo>
                  <a:lnTo>
                    <a:pt x="45721" y="134394"/>
                  </a:lnTo>
                  <a:lnTo>
                    <a:pt x="39372" y="129136"/>
                  </a:lnTo>
                  <a:lnTo>
                    <a:pt x="31195" y="126215"/>
                  </a:lnTo>
                  <a:lnTo>
                    <a:pt x="21703" y="127383"/>
                  </a:lnTo>
                  <a:lnTo>
                    <a:pt x="11406" y="134394"/>
                  </a:lnTo>
                  <a:lnTo>
                    <a:pt x="3399" y="140736"/>
                  </a:lnTo>
                  <a:lnTo>
                    <a:pt x="0" y="148904"/>
                  </a:lnTo>
                  <a:lnTo>
                    <a:pt x="548" y="158387"/>
                  </a:lnTo>
                  <a:lnTo>
                    <a:pt x="4387" y="168673"/>
                  </a:lnTo>
                  <a:lnTo>
                    <a:pt x="73797" y="258261"/>
                  </a:lnTo>
                  <a:lnTo>
                    <a:pt x="80816" y="265273"/>
                  </a:lnTo>
                  <a:lnTo>
                    <a:pt x="87056" y="272283"/>
                  </a:lnTo>
                  <a:lnTo>
                    <a:pt x="94075" y="272283"/>
                  </a:lnTo>
                  <a:lnTo>
                    <a:pt x="103398" y="271078"/>
                  </a:lnTo>
                  <a:lnTo>
                    <a:pt x="253176" y="44027"/>
                  </a:lnTo>
                  <a:lnTo>
                    <a:pt x="257562" y="21046"/>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16" name="object 16"/>
            <p:cNvSpPr/>
            <p:nvPr/>
          </p:nvSpPr>
          <p:spPr>
            <a:xfrm>
              <a:off x="6291056" y="4939529"/>
              <a:ext cx="464184" cy="464184"/>
            </a:xfrm>
            <a:custGeom>
              <a:avLst/>
              <a:gdLst/>
              <a:ahLst/>
              <a:cxnLst/>
              <a:rect l="l" t="t" r="r" b="b"/>
              <a:pathLst>
                <a:path w="464184"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042469"/>
            </a:solidFill>
          </p:spPr>
          <p:txBody>
            <a:bodyPr wrap="square" lIns="0" tIns="0" rIns="0" bIns="0" rtlCol="0"/>
            <a:lstStyle/>
            <a:p>
              <a:endParaRPr/>
            </a:p>
          </p:txBody>
        </p:sp>
        <p:sp>
          <p:nvSpPr>
            <p:cNvPr id="17" name="object 17"/>
            <p:cNvSpPr/>
            <p:nvPr/>
          </p:nvSpPr>
          <p:spPr>
            <a:xfrm>
              <a:off x="6388136" y="5026221"/>
              <a:ext cx="257810" cy="272415"/>
            </a:xfrm>
            <a:custGeom>
              <a:avLst/>
              <a:gdLst/>
              <a:ahLst/>
              <a:cxnLst/>
              <a:rect l="l" t="t" r="r" b="b"/>
              <a:pathLst>
                <a:path w="257809" h="272414">
                  <a:moveTo>
                    <a:pt x="235749" y="0"/>
                  </a:moveTo>
                  <a:lnTo>
                    <a:pt x="225489" y="1862"/>
                  </a:lnTo>
                  <a:lnTo>
                    <a:pt x="215228" y="7668"/>
                  </a:lnTo>
                  <a:lnTo>
                    <a:pt x="204822" y="16761"/>
                  </a:lnTo>
                  <a:lnTo>
                    <a:pt x="94075" y="196718"/>
                  </a:lnTo>
                  <a:lnTo>
                    <a:pt x="45721" y="134395"/>
                  </a:lnTo>
                  <a:lnTo>
                    <a:pt x="39372" y="129137"/>
                  </a:lnTo>
                  <a:lnTo>
                    <a:pt x="31195" y="126215"/>
                  </a:lnTo>
                  <a:lnTo>
                    <a:pt x="21703" y="127384"/>
                  </a:lnTo>
                  <a:lnTo>
                    <a:pt x="11406" y="134395"/>
                  </a:lnTo>
                  <a:lnTo>
                    <a:pt x="3399" y="140737"/>
                  </a:lnTo>
                  <a:lnTo>
                    <a:pt x="0" y="148905"/>
                  </a:lnTo>
                  <a:lnTo>
                    <a:pt x="548" y="158387"/>
                  </a:lnTo>
                  <a:lnTo>
                    <a:pt x="4387" y="168672"/>
                  </a:lnTo>
                  <a:lnTo>
                    <a:pt x="73797" y="258262"/>
                  </a:lnTo>
                  <a:lnTo>
                    <a:pt x="80816" y="265272"/>
                  </a:lnTo>
                  <a:lnTo>
                    <a:pt x="87056" y="272284"/>
                  </a:lnTo>
                  <a:lnTo>
                    <a:pt x="94075" y="272284"/>
                  </a:lnTo>
                  <a:lnTo>
                    <a:pt x="103398" y="271079"/>
                  </a:lnTo>
                  <a:lnTo>
                    <a:pt x="253176"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pic>
          <p:nvPicPr>
            <p:cNvPr id="18" name="object 18"/>
            <p:cNvPicPr/>
            <p:nvPr/>
          </p:nvPicPr>
          <p:blipFill>
            <a:blip r:embed="rId4">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19" name="object 19"/>
            <p:cNvPicPr/>
            <p:nvPr/>
          </p:nvPicPr>
          <p:blipFill>
            <a:blip r:embed="rId5" cstate="print"/>
            <a:stretch>
              <a:fillRect/>
            </a:stretch>
          </p:blipFill>
          <p:spPr>
            <a:xfrm>
              <a:off x="144451" y="96415"/>
              <a:ext cx="1481982" cy="1369425"/>
            </a:xfrm>
            <a:prstGeom prst="rect">
              <a:avLst/>
            </a:prstGeom>
          </p:spPr>
        </p:pic>
      </p:grpSp>
      <p:sp>
        <p:nvSpPr>
          <p:cNvPr id="20" name="object 20"/>
          <p:cNvSpPr txBox="1"/>
          <p:nvPr/>
        </p:nvSpPr>
        <p:spPr>
          <a:xfrm>
            <a:off x="1071378" y="3816604"/>
            <a:ext cx="4318000" cy="1598295"/>
          </a:xfrm>
          <a:prstGeom prst="rect">
            <a:avLst/>
          </a:prstGeom>
        </p:spPr>
        <p:txBody>
          <a:bodyPr vert="horz" wrap="square" lIns="0" tIns="22860" rIns="0" bIns="0" rtlCol="0">
            <a:spAutoFit/>
          </a:bodyPr>
          <a:lstStyle/>
          <a:p>
            <a:pPr marL="12700" marR="201930">
              <a:lnSpc>
                <a:spcPts val="1900"/>
              </a:lnSpc>
              <a:spcBef>
                <a:spcPts val="180"/>
              </a:spcBef>
            </a:pPr>
            <a:r>
              <a:rPr sz="1600" b="1" spc="-70" dirty="0">
                <a:latin typeface="Tahoma"/>
                <a:cs typeface="Tahoma"/>
              </a:rPr>
              <a:t>Control</a:t>
            </a:r>
            <a:r>
              <a:rPr sz="1600" b="1" spc="-114" dirty="0">
                <a:latin typeface="Tahoma"/>
                <a:cs typeface="Tahoma"/>
              </a:rPr>
              <a:t> </a:t>
            </a:r>
            <a:r>
              <a:rPr sz="1600" b="1" spc="-135" dirty="0">
                <a:latin typeface="Tahoma"/>
                <a:cs typeface="Tahoma"/>
              </a:rPr>
              <a:t>who</a:t>
            </a:r>
            <a:r>
              <a:rPr sz="1600" b="1" spc="-110" dirty="0">
                <a:latin typeface="Tahoma"/>
                <a:cs typeface="Tahoma"/>
              </a:rPr>
              <a:t> </a:t>
            </a:r>
            <a:r>
              <a:rPr sz="1600" b="1" spc="-120" dirty="0">
                <a:latin typeface="Tahoma"/>
                <a:cs typeface="Tahoma"/>
              </a:rPr>
              <a:t>can</a:t>
            </a:r>
            <a:r>
              <a:rPr sz="1600" b="1" spc="-114" dirty="0">
                <a:latin typeface="Tahoma"/>
                <a:cs typeface="Tahoma"/>
              </a:rPr>
              <a:t> </a:t>
            </a:r>
            <a:r>
              <a:rPr sz="1600" b="1" spc="-120" dirty="0">
                <a:latin typeface="Tahoma"/>
                <a:cs typeface="Tahoma"/>
              </a:rPr>
              <a:t>use </a:t>
            </a:r>
            <a:r>
              <a:rPr sz="1600" b="1" spc="-125" dirty="0">
                <a:latin typeface="Tahoma"/>
                <a:cs typeface="Tahoma"/>
              </a:rPr>
              <a:t>company </a:t>
            </a:r>
            <a:r>
              <a:rPr sz="1600" b="1" spc="-110" dirty="0">
                <a:latin typeface="Tahoma"/>
                <a:cs typeface="Tahoma"/>
              </a:rPr>
              <a:t>computers</a:t>
            </a:r>
            <a:r>
              <a:rPr sz="1600" b="1" spc="-114" dirty="0">
                <a:latin typeface="Tahoma"/>
                <a:cs typeface="Tahoma"/>
              </a:rPr>
              <a:t> </a:t>
            </a:r>
            <a:r>
              <a:rPr sz="1600" spc="-25" dirty="0">
                <a:latin typeface="Tahoma"/>
                <a:cs typeface="Tahoma"/>
              </a:rPr>
              <a:t>and </a:t>
            </a:r>
            <a:r>
              <a:rPr sz="1600" dirty="0">
                <a:latin typeface="Tahoma"/>
                <a:cs typeface="Tahoma"/>
              </a:rPr>
              <a:t>who</a:t>
            </a:r>
            <a:r>
              <a:rPr sz="1600" spc="-165" dirty="0">
                <a:latin typeface="Tahoma"/>
                <a:cs typeface="Tahoma"/>
              </a:rPr>
              <a:t> </a:t>
            </a:r>
            <a:r>
              <a:rPr sz="1600" spc="-20" dirty="0">
                <a:latin typeface="Tahoma"/>
                <a:cs typeface="Tahoma"/>
              </a:rPr>
              <a:t>can</a:t>
            </a:r>
            <a:r>
              <a:rPr sz="1600" spc="-160" dirty="0">
                <a:latin typeface="Tahoma"/>
                <a:cs typeface="Tahoma"/>
              </a:rPr>
              <a:t> </a:t>
            </a:r>
            <a:r>
              <a:rPr sz="1600" spc="-10" dirty="0">
                <a:latin typeface="Tahoma"/>
                <a:cs typeface="Tahoma"/>
              </a:rPr>
              <a:t>log</a:t>
            </a:r>
            <a:r>
              <a:rPr sz="1600" spc="-170" dirty="0">
                <a:latin typeface="Tahoma"/>
                <a:cs typeface="Tahoma"/>
              </a:rPr>
              <a:t> </a:t>
            </a:r>
            <a:r>
              <a:rPr sz="1600" dirty="0">
                <a:latin typeface="Tahoma"/>
                <a:cs typeface="Tahoma"/>
              </a:rPr>
              <a:t>on</a:t>
            </a:r>
            <a:r>
              <a:rPr sz="1600" spc="-160" dirty="0">
                <a:latin typeface="Tahoma"/>
                <a:cs typeface="Tahoma"/>
              </a:rPr>
              <a:t> </a:t>
            </a:r>
            <a:r>
              <a:rPr sz="1600" dirty="0">
                <a:latin typeface="Tahoma"/>
                <a:cs typeface="Tahoma"/>
              </a:rPr>
              <a:t>to</a:t>
            </a:r>
            <a:r>
              <a:rPr sz="1600" spc="-165" dirty="0">
                <a:latin typeface="Tahoma"/>
                <a:cs typeface="Tahoma"/>
              </a:rPr>
              <a:t> </a:t>
            </a:r>
            <a:r>
              <a:rPr sz="1600" dirty="0">
                <a:latin typeface="Tahoma"/>
                <a:cs typeface="Tahoma"/>
              </a:rPr>
              <a:t>the</a:t>
            </a:r>
            <a:r>
              <a:rPr sz="1600" spc="-160" dirty="0">
                <a:latin typeface="Tahoma"/>
                <a:cs typeface="Tahoma"/>
              </a:rPr>
              <a:t> </a:t>
            </a:r>
            <a:r>
              <a:rPr sz="1600" spc="-10" dirty="0">
                <a:latin typeface="Tahoma"/>
                <a:cs typeface="Tahoma"/>
              </a:rPr>
              <a:t>company</a:t>
            </a:r>
            <a:r>
              <a:rPr sz="1600" spc="-160" dirty="0">
                <a:latin typeface="Tahoma"/>
                <a:cs typeface="Tahoma"/>
              </a:rPr>
              <a:t> </a:t>
            </a:r>
            <a:r>
              <a:rPr sz="1600" spc="-10" dirty="0">
                <a:latin typeface="Tahoma"/>
                <a:cs typeface="Tahoma"/>
              </a:rPr>
              <a:t>network (internal/external).</a:t>
            </a:r>
            <a:endParaRPr sz="1600">
              <a:latin typeface="Tahoma"/>
              <a:cs typeface="Tahoma"/>
            </a:endParaRPr>
          </a:p>
          <a:p>
            <a:pPr>
              <a:lnSpc>
                <a:spcPct val="100000"/>
              </a:lnSpc>
              <a:spcBef>
                <a:spcPts val="45"/>
              </a:spcBef>
            </a:pPr>
            <a:endParaRPr sz="2250">
              <a:latin typeface="Tahoma"/>
              <a:cs typeface="Tahoma"/>
            </a:endParaRPr>
          </a:p>
          <a:p>
            <a:pPr marL="12700" marR="5080">
              <a:lnSpc>
                <a:spcPct val="100000"/>
              </a:lnSpc>
            </a:pPr>
            <a:r>
              <a:rPr sz="1600" b="1" spc="-95" dirty="0">
                <a:latin typeface="Tahoma"/>
                <a:cs typeface="Tahoma"/>
              </a:rPr>
              <a:t>Limit</a:t>
            </a:r>
            <a:r>
              <a:rPr sz="1600" b="1" spc="-100" dirty="0">
                <a:latin typeface="Tahoma"/>
                <a:cs typeface="Tahoma"/>
              </a:rPr>
              <a:t> </a:t>
            </a:r>
            <a:r>
              <a:rPr sz="1600" b="1" spc="-95" dirty="0">
                <a:latin typeface="Tahoma"/>
                <a:cs typeface="Tahoma"/>
              </a:rPr>
              <a:t>the</a:t>
            </a:r>
            <a:r>
              <a:rPr sz="1600" b="1" spc="-114" dirty="0">
                <a:latin typeface="Tahoma"/>
                <a:cs typeface="Tahoma"/>
              </a:rPr>
              <a:t> </a:t>
            </a:r>
            <a:r>
              <a:rPr sz="1600" b="1" spc="-100" dirty="0">
                <a:latin typeface="Tahoma"/>
                <a:cs typeface="Tahoma"/>
              </a:rPr>
              <a:t>services </a:t>
            </a:r>
            <a:r>
              <a:rPr sz="1600" b="1" spc="-125" dirty="0">
                <a:latin typeface="Tahoma"/>
                <a:cs typeface="Tahoma"/>
              </a:rPr>
              <a:t>and</a:t>
            </a:r>
            <a:r>
              <a:rPr sz="1600" b="1" spc="-105" dirty="0">
                <a:latin typeface="Tahoma"/>
                <a:cs typeface="Tahoma"/>
              </a:rPr>
              <a:t> devices,</a:t>
            </a:r>
            <a:r>
              <a:rPr sz="1600" b="1" spc="-114" dirty="0">
                <a:latin typeface="Tahoma"/>
                <a:cs typeface="Tahoma"/>
              </a:rPr>
              <a:t> </a:t>
            </a:r>
            <a:r>
              <a:rPr sz="1600" dirty="0">
                <a:latin typeface="Tahoma"/>
                <a:cs typeface="Tahoma"/>
              </a:rPr>
              <a:t>like</a:t>
            </a:r>
            <a:r>
              <a:rPr sz="1600" spc="-135" dirty="0">
                <a:latin typeface="Tahoma"/>
                <a:cs typeface="Tahoma"/>
              </a:rPr>
              <a:t> </a:t>
            </a:r>
            <a:r>
              <a:rPr sz="1600" dirty="0">
                <a:latin typeface="Tahoma"/>
                <a:cs typeface="Tahoma"/>
              </a:rPr>
              <a:t>printers,</a:t>
            </a:r>
            <a:r>
              <a:rPr sz="1600" spc="-145" dirty="0">
                <a:latin typeface="Tahoma"/>
                <a:cs typeface="Tahoma"/>
              </a:rPr>
              <a:t> </a:t>
            </a:r>
            <a:r>
              <a:rPr sz="1600" spc="-20" dirty="0">
                <a:latin typeface="Tahoma"/>
                <a:cs typeface="Tahoma"/>
              </a:rPr>
              <a:t>that can</a:t>
            </a:r>
            <a:r>
              <a:rPr sz="1600" spc="-170" dirty="0">
                <a:latin typeface="Tahoma"/>
                <a:cs typeface="Tahoma"/>
              </a:rPr>
              <a:t> </a:t>
            </a:r>
            <a:r>
              <a:rPr sz="1600" dirty="0">
                <a:latin typeface="Tahoma"/>
                <a:cs typeface="Tahoma"/>
              </a:rPr>
              <a:t>be</a:t>
            </a:r>
            <a:r>
              <a:rPr sz="1600" spc="-165" dirty="0">
                <a:latin typeface="Tahoma"/>
                <a:cs typeface="Tahoma"/>
              </a:rPr>
              <a:t> </a:t>
            </a:r>
            <a:r>
              <a:rPr sz="1600" spc="-10" dirty="0">
                <a:latin typeface="Tahoma"/>
                <a:cs typeface="Tahoma"/>
              </a:rPr>
              <a:t>accessed</a:t>
            </a:r>
            <a:r>
              <a:rPr sz="1600" spc="-160" dirty="0">
                <a:latin typeface="Tahoma"/>
                <a:cs typeface="Tahoma"/>
              </a:rPr>
              <a:t> </a:t>
            </a:r>
            <a:r>
              <a:rPr sz="1600" dirty="0">
                <a:latin typeface="Tahoma"/>
                <a:cs typeface="Tahoma"/>
              </a:rPr>
              <a:t>by</a:t>
            </a:r>
            <a:r>
              <a:rPr sz="1600" spc="-160" dirty="0">
                <a:latin typeface="Tahoma"/>
                <a:cs typeface="Tahoma"/>
              </a:rPr>
              <a:t> </a:t>
            </a:r>
            <a:r>
              <a:rPr sz="1600" spc="-20" dirty="0">
                <a:latin typeface="Tahoma"/>
                <a:cs typeface="Tahoma"/>
              </a:rPr>
              <a:t>company</a:t>
            </a:r>
            <a:r>
              <a:rPr sz="1600" spc="-160" dirty="0">
                <a:latin typeface="Tahoma"/>
                <a:cs typeface="Tahoma"/>
              </a:rPr>
              <a:t> </a:t>
            </a:r>
            <a:r>
              <a:rPr sz="1600" spc="-10" dirty="0">
                <a:latin typeface="Tahoma"/>
                <a:cs typeface="Tahoma"/>
              </a:rPr>
              <a:t>computers.</a:t>
            </a:r>
            <a:endParaRPr sz="1600">
              <a:latin typeface="Tahoma"/>
              <a:cs typeface="Tahoma"/>
            </a:endParaRPr>
          </a:p>
        </p:txBody>
      </p:sp>
      <p:sp>
        <p:nvSpPr>
          <p:cNvPr id="22" name="object 22"/>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6"/>
              </a:rPr>
              <a:t>www.AmericasSBDC.org/Cybersecurity</a:t>
            </a:r>
            <a:endParaRPr sz="1200">
              <a:latin typeface="Tahoma"/>
              <a:cs typeface="Tahoma"/>
            </a:endParaRPr>
          </a:p>
        </p:txBody>
      </p:sp>
      <p:sp>
        <p:nvSpPr>
          <p:cNvPr id="21" name="object 21"/>
          <p:cNvSpPr txBox="1"/>
          <p:nvPr/>
        </p:nvSpPr>
        <p:spPr>
          <a:xfrm>
            <a:off x="6971144" y="3816604"/>
            <a:ext cx="4727575" cy="1973580"/>
          </a:xfrm>
          <a:prstGeom prst="rect">
            <a:avLst/>
          </a:prstGeom>
        </p:spPr>
        <p:txBody>
          <a:bodyPr vert="horz" wrap="square" lIns="0" tIns="22860" rIns="0" bIns="0" rtlCol="0">
            <a:spAutoFit/>
          </a:bodyPr>
          <a:lstStyle/>
          <a:p>
            <a:pPr marL="12700" marR="532765">
              <a:lnSpc>
                <a:spcPts val="1900"/>
              </a:lnSpc>
              <a:spcBef>
                <a:spcPts val="180"/>
              </a:spcBef>
            </a:pPr>
            <a:r>
              <a:rPr sz="1600" dirty="0">
                <a:latin typeface="Tahoma"/>
                <a:cs typeface="Tahoma"/>
              </a:rPr>
              <a:t>Set</a:t>
            </a:r>
            <a:r>
              <a:rPr sz="1600" spc="-155" dirty="0">
                <a:latin typeface="Tahoma"/>
                <a:cs typeface="Tahoma"/>
              </a:rPr>
              <a:t> </a:t>
            </a:r>
            <a:r>
              <a:rPr sz="1600" spc="-20" dirty="0">
                <a:latin typeface="Tahoma"/>
                <a:cs typeface="Tahoma"/>
              </a:rPr>
              <a:t>up</a:t>
            </a:r>
            <a:r>
              <a:rPr sz="1600" spc="-150" dirty="0">
                <a:latin typeface="Tahoma"/>
                <a:cs typeface="Tahoma"/>
              </a:rPr>
              <a:t> </a:t>
            </a:r>
            <a:r>
              <a:rPr sz="1600" dirty="0">
                <a:latin typeface="Tahoma"/>
                <a:cs typeface="Tahoma"/>
              </a:rPr>
              <a:t>your</a:t>
            </a:r>
            <a:r>
              <a:rPr sz="1600" spc="-155" dirty="0">
                <a:latin typeface="Tahoma"/>
                <a:cs typeface="Tahoma"/>
              </a:rPr>
              <a:t> </a:t>
            </a:r>
            <a:r>
              <a:rPr sz="1600" spc="-10" dirty="0">
                <a:latin typeface="Tahoma"/>
                <a:cs typeface="Tahoma"/>
              </a:rPr>
              <a:t>systems</a:t>
            </a:r>
            <a:r>
              <a:rPr sz="1600" spc="-150" dirty="0">
                <a:latin typeface="Tahoma"/>
                <a:cs typeface="Tahoma"/>
              </a:rPr>
              <a:t> </a:t>
            </a:r>
            <a:r>
              <a:rPr sz="1600" dirty="0">
                <a:latin typeface="Tahoma"/>
                <a:cs typeface="Tahoma"/>
              </a:rPr>
              <a:t>so</a:t>
            </a:r>
            <a:r>
              <a:rPr sz="1600" spc="-150" dirty="0">
                <a:latin typeface="Tahoma"/>
                <a:cs typeface="Tahoma"/>
              </a:rPr>
              <a:t> </a:t>
            </a:r>
            <a:r>
              <a:rPr sz="1600" b="1" spc="-100" dirty="0">
                <a:latin typeface="Tahoma"/>
                <a:cs typeface="Tahoma"/>
              </a:rPr>
              <a:t>unauthorized</a:t>
            </a:r>
            <a:r>
              <a:rPr sz="1600" b="1" spc="-130" dirty="0">
                <a:latin typeface="Tahoma"/>
                <a:cs typeface="Tahoma"/>
              </a:rPr>
              <a:t> </a:t>
            </a:r>
            <a:r>
              <a:rPr sz="1600" b="1" spc="-110" dirty="0">
                <a:latin typeface="Tahoma"/>
                <a:cs typeface="Tahoma"/>
              </a:rPr>
              <a:t>users</a:t>
            </a:r>
            <a:r>
              <a:rPr sz="1600" b="1" spc="-125" dirty="0">
                <a:latin typeface="Tahoma"/>
                <a:cs typeface="Tahoma"/>
              </a:rPr>
              <a:t> </a:t>
            </a:r>
            <a:r>
              <a:rPr sz="1600" b="1" spc="-55" dirty="0">
                <a:latin typeface="Tahoma"/>
                <a:cs typeface="Tahoma"/>
              </a:rPr>
              <a:t>and </a:t>
            </a:r>
            <a:r>
              <a:rPr sz="1600" b="1" spc="-100" dirty="0">
                <a:latin typeface="Tahoma"/>
                <a:cs typeface="Tahoma"/>
              </a:rPr>
              <a:t>devices</a:t>
            </a:r>
            <a:r>
              <a:rPr sz="1600" b="1" spc="-130" dirty="0">
                <a:latin typeface="Tahoma"/>
                <a:cs typeface="Tahoma"/>
              </a:rPr>
              <a:t> </a:t>
            </a:r>
            <a:r>
              <a:rPr sz="1600" b="1" spc="-105" dirty="0">
                <a:latin typeface="Tahoma"/>
                <a:cs typeface="Tahoma"/>
              </a:rPr>
              <a:t>cannot</a:t>
            </a:r>
            <a:r>
              <a:rPr sz="1600" b="1" spc="-125" dirty="0">
                <a:latin typeface="Tahoma"/>
                <a:cs typeface="Tahoma"/>
              </a:rPr>
              <a:t> </a:t>
            </a:r>
            <a:r>
              <a:rPr sz="1600" b="1" spc="-120" dirty="0">
                <a:latin typeface="Tahoma"/>
                <a:cs typeface="Tahoma"/>
              </a:rPr>
              <a:t>get</a:t>
            </a:r>
            <a:r>
              <a:rPr sz="1600" b="1" spc="-125" dirty="0">
                <a:latin typeface="Tahoma"/>
                <a:cs typeface="Tahoma"/>
              </a:rPr>
              <a:t> </a:t>
            </a:r>
            <a:r>
              <a:rPr sz="1600" b="1" spc="-110" dirty="0">
                <a:latin typeface="Tahoma"/>
                <a:cs typeface="Tahoma"/>
              </a:rPr>
              <a:t>on</a:t>
            </a:r>
            <a:r>
              <a:rPr sz="1600" b="1" spc="-125" dirty="0">
                <a:latin typeface="Tahoma"/>
                <a:cs typeface="Tahoma"/>
              </a:rPr>
              <a:t> </a:t>
            </a:r>
            <a:r>
              <a:rPr sz="1600" b="1" spc="-95" dirty="0">
                <a:latin typeface="Tahoma"/>
                <a:cs typeface="Tahoma"/>
              </a:rPr>
              <a:t>the</a:t>
            </a:r>
            <a:r>
              <a:rPr sz="1600" b="1" spc="-135" dirty="0">
                <a:latin typeface="Tahoma"/>
                <a:cs typeface="Tahoma"/>
              </a:rPr>
              <a:t> </a:t>
            </a:r>
            <a:r>
              <a:rPr sz="1600" b="1" spc="-120" dirty="0">
                <a:latin typeface="Tahoma"/>
                <a:cs typeface="Tahoma"/>
              </a:rPr>
              <a:t>company</a:t>
            </a:r>
            <a:r>
              <a:rPr sz="1600" b="1" spc="-130" dirty="0">
                <a:latin typeface="Tahoma"/>
                <a:cs typeface="Tahoma"/>
              </a:rPr>
              <a:t> </a:t>
            </a:r>
            <a:r>
              <a:rPr sz="1600" b="1" spc="-10" dirty="0">
                <a:latin typeface="Tahoma"/>
                <a:cs typeface="Tahoma"/>
              </a:rPr>
              <a:t>network.</a:t>
            </a:r>
            <a:endParaRPr sz="1600">
              <a:latin typeface="Tahoma"/>
              <a:cs typeface="Tahoma"/>
            </a:endParaRPr>
          </a:p>
          <a:p>
            <a:pPr>
              <a:lnSpc>
                <a:spcPct val="100000"/>
              </a:lnSpc>
            </a:pPr>
            <a:endParaRPr sz="1900">
              <a:latin typeface="Tahoma"/>
              <a:cs typeface="Tahoma"/>
            </a:endParaRPr>
          </a:p>
          <a:p>
            <a:pPr marL="12700" marR="5080">
              <a:lnSpc>
                <a:spcPct val="100800"/>
              </a:lnSpc>
              <a:spcBef>
                <a:spcPts val="1420"/>
              </a:spcBef>
            </a:pPr>
            <a:r>
              <a:rPr sz="1600" spc="-20" dirty="0">
                <a:latin typeface="Lucida Sans Unicode"/>
                <a:cs typeface="Lucida Sans Unicode"/>
              </a:rPr>
              <a:t>Make</a:t>
            </a:r>
            <a:r>
              <a:rPr sz="1600" spc="-70" dirty="0">
                <a:latin typeface="Lucida Sans Unicode"/>
                <a:cs typeface="Lucida Sans Unicode"/>
              </a:rPr>
              <a:t> </a:t>
            </a:r>
            <a:r>
              <a:rPr sz="1600" spc="-35" dirty="0">
                <a:latin typeface="Lucida Sans Unicode"/>
                <a:cs typeface="Lucida Sans Unicode"/>
              </a:rPr>
              <a:t>sure</a:t>
            </a:r>
            <a:r>
              <a:rPr sz="1600" spc="-70" dirty="0">
                <a:latin typeface="Lucida Sans Unicode"/>
                <a:cs typeface="Lucida Sans Unicode"/>
              </a:rPr>
              <a:t> </a:t>
            </a:r>
            <a:r>
              <a:rPr sz="1600" b="1" dirty="0">
                <a:latin typeface="Tahoma"/>
                <a:cs typeface="Tahoma"/>
              </a:rPr>
              <a:t>to</a:t>
            </a:r>
            <a:r>
              <a:rPr sz="1600" b="1" spc="-30" dirty="0">
                <a:latin typeface="Tahoma"/>
                <a:cs typeface="Tahoma"/>
              </a:rPr>
              <a:t> </a:t>
            </a:r>
            <a:r>
              <a:rPr sz="1600" b="1" dirty="0">
                <a:latin typeface="Tahoma"/>
                <a:cs typeface="Tahoma"/>
              </a:rPr>
              <a:t>limit</a:t>
            </a:r>
            <a:r>
              <a:rPr sz="1600" b="1" spc="-30" dirty="0">
                <a:latin typeface="Tahoma"/>
                <a:cs typeface="Tahoma"/>
              </a:rPr>
              <a:t> users/employees </a:t>
            </a:r>
            <a:r>
              <a:rPr sz="1600" b="1" dirty="0">
                <a:latin typeface="Tahoma"/>
                <a:cs typeface="Tahoma"/>
              </a:rPr>
              <a:t>to</a:t>
            </a:r>
            <a:r>
              <a:rPr sz="1600" b="1" spc="-30" dirty="0">
                <a:latin typeface="Tahoma"/>
                <a:cs typeface="Tahoma"/>
              </a:rPr>
              <a:t> </a:t>
            </a:r>
            <a:r>
              <a:rPr sz="1600" b="1" dirty="0">
                <a:latin typeface="Tahoma"/>
                <a:cs typeface="Tahoma"/>
              </a:rPr>
              <a:t>only</a:t>
            </a:r>
            <a:r>
              <a:rPr sz="1600" b="1" spc="-30" dirty="0">
                <a:latin typeface="Tahoma"/>
                <a:cs typeface="Tahoma"/>
              </a:rPr>
              <a:t> </a:t>
            </a:r>
            <a:r>
              <a:rPr sz="1600" b="1" spc="-25" dirty="0">
                <a:latin typeface="Tahoma"/>
                <a:cs typeface="Tahoma"/>
              </a:rPr>
              <a:t>the </a:t>
            </a:r>
            <a:r>
              <a:rPr sz="1600" b="1" spc="-10" dirty="0">
                <a:latin typeface="Tahoma"/>
                <a:cs typeface="Tahoma"/>
              </a:rPr>
              <a:t>systems,</a:t>
            </a:r>
            <a:r>
              <a:rPr sz="1600" b="1" spc="-75" dirty="0">
                <a:latin typeface="Tahoma"/>
                <a:cs typeface="Tahoma"/>
              </a:rPr>
              <a:t> </a:t>
            </a:r>
            <a:r>
              <a:rPr sz="1600" b="1" spc="-10" dirty="0">
                <a:latin typeface="Tahoma"/>
                <a:cs typeface="Tahoma"/>
              </a:rPr>
              <a:t>roles,</a:t>
            </a:r>
            <a:r>
              <a:rPr sz="1600" b="1" spc="-70" dirty="0">
                <a:latin typeface="Tahoma"/>
                <a:cs typeface="Tahoma"/>
              </a:rPr>
              <a:t> </a:t>
            </a:r>
            <a:r>
              <a:rPr sz="1600" b="1" dirty="0">
                <a:latin typeface="Tahoma"/>
                <a:cs typeface="Tahoma"/>
              </a:rPr>
              <a:t>or</a:t>
            </a:r>
            <a:r>
              <a:rPr sz="1600" b="1" spc="-70" dirty="0">
                <a:latin typeface="Tahoma"/>
                <a:cs typeface="Tahoma"/>
              </a:rPr>
              <a:t> </a:t>
            </a:r>
            <a:r>
              <a:rPr sz="1600" b="1" dirty="0">
                <a:latin typeface="Tahoma"/>
                <a:cs typeface="Tahoma"/>
              </a:rPr>
              <a:t>applications</a:t>
            </a:r>
            <a:r>
              <a:rPr sz="1600" b="1" spc="-65" dirty="0">
                <a:latin typeface="Tahoma"/>
                <a:cs typeface="Tahoma"/>
              </a:rPr>
              <a:t> </a:t>
            </a:r>
            <a:r>
              <a:rPr sz="1600" b="1" dirty="0">
                <a:latin typeface="Tahoma"/>
                <a:cs typeface="Tahoma"/>
              </a:rPr>
              <a:t>they</a:t>
            </a:r>
            <a:r>
              <a:rPr sz="1600" b="1" spc="-65" dirty="0">
                <a:latin typeface="Tahoma"/>
                <a:cs typeface="Tahoma"/>
              </a:rPr>
              <a:t> </a:t>
            </a:r>
            <a:r>
              <a:rPr sz="1600" b="1" spc="-25" dirty="0">
                <a:latin typeface="Tahoma"/>
                <a:cs typeface="Tahoma"/>
              </a:rPr>
              <a:t>are </a:t>
            </a:r>
            <a:r>
              <a:rPr sz="1600" b="1" dirty="0">
                <a:latin typeface="Tahoma"/>
                <a:cs typeface="Tahoma"/>
              </a:rPr>
              <a:t>permitted</a:t>
            </a:r>
            <a:r>
              <a:rPr sz="1600" b="1" spc="-45" dirty="0">
                <a:latin typeface="Tahoma"/>
                <a:cs typeface="Tahoma"/>
              </a:rPr>
              <a:t> </a:t>
            </a:r>
            <a:r>
              <a:rPr sz="1600" b="1" dirty="0">
                <a:latin typeface="Tahoma"/>
                <a:cs typeface="Tahoma"/>
              </a:rPr>
              <a:t>to</a:t>
            </a:r>
            <a:r>
              <a:rPr sz="1600" b="1" spc="-40" dirty="0">
                <a:latin typeface="Tahoma"/>
                <a:cs typeface="Tahoma"/>
              </a:rPr>
              <a:t> </a:t>
            </a:r>
            <a:r>
              <a:rPr sz="1600" b="1" dirty="0">
                <a:latin typeface="Tahoma"/>
                <a:cs typeface="Tahoma"/>
              </a:rPr>
              <a:t>use</a:t>
            </a:r>
            <a:r>
              <a:rPr sz="1600" b="1" spc="-35" dirty="0">
                <a:latin typeface="Tahoma"/>
                <a:cs typeface="Tahoma"/>
              </a:rPr>
              <a:t> </a:t>
            </a:r>
            <a:r>
              <a:rPr sz="1600" spc="-20" dirty="0">
                <a:latin typeface="Lucida Sans Unicode"/>
                <a:cs typeface="Lucida Sans Unicode"/>
              </a:rPr>
              <a:t>and</a:t>
            </a:r>
            <a:r>
              <a:rPr sz="1600" spc="-85" dirty="0">
                <a:latin typeface="Lucida Sans Unicode"/>
                <a:cs typeface="Lucida Sans Unicode"/>
              </a:rPr>
              <a:t> </a:t>
            </a:r>
            <a:r>
              <a:rPr sz="1600" spc="-20" dirty="0">
                <a:latin typeface="Lucida Sans Unicode"/>
                <a:cs typeface="Lucida Sans Unicode"/>
              </a:rPr>
              <a:t>that</a:t>
            </a:r>
            <a:r>
              <a:rPr sz="1600" spc="-80" dirty="0">
                <a:latin typeface="Lucida Sans Unicode"/>
                <a:cs typeface="Lucida Sans Unicode"/>
              </a:rPr>
              <a:t> </a:t>
            </a:r>
            <a:r>
              <a:rPr sz="1600" spc="-10" dirty="0">
                <a:latin typeface="Lucida Sans Unicode"/>
                <a:cs typeface="Lucida Sans Unicode"/>
              </a:rPr>
              <a:t>are</a:t>
            </a:r>
            <a:r>
              <a:rPr sz="1600" spc="-75" dirty="0">
                <a:latin typeface="Lucida Sans Unicode"/>
                <a:cs typeface="Lucida Sans Unicode"/>
              </a:rPr>
              <a:t> </a:t>
            </a:r>
            <a:r>
              <a:rPr sz="1600" spc="-20" dirty="0">
                <a:latin typeface="Lucida Sans Unicode"/>
                <a:cs typeface="Lucida Sans Unicode"/>
              </a:rPr>
              <a:t>needed</a:t>
            </a:r>
            <a:r>
              <a:rPr sz="1600" spc="-80" dirty="0">
                <a:latin typeface="Lucida Sans Unicode"/>
                <a:cs typeface="Lucida Sans Unicode"/>
              </a:rPr>
              <a:t> </a:t>
            </a:r>
            <a:r>
              <a:rPr sz="1600" spc="-30" dirty="0">
                <a:latin typeface="Lucida Sans Unicode"/>
                <a:cs typeface="Lucida Sans Unicode"/>
              </a:rPr>
              <a:t>for</a:t>
            </a:r>
            <a:r>
              <a:rPr sz="1600" spc="-85" dirty="0">
                <a:latin typeface="Lucida Sans Unicode"/>
                <a:cs typeface="Lucida Sans Unicode"/>
              </a:rPr>
              <a:t> </a:t>
            </a:r>
            <a:r>
              <a:rPr sz="1600" spc="-10" dirty="0">
                <a:latin typeface="Lucida Sans Unicode"/>
                <a:cs typeface="Lucida Sans Unicode"/>
              </a:rPr>
              <a:t>their jobs.</a:t>
            </a:r>
            <a:endParaRPr sz="1600">
              <a:latin typeface="Lucida Sans Unicode"/>
              <a:cs typeface="Lucida Sans Unicod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26" y="2924556"/>
            <a:ext cx="3917950" cy="1366520"/>
          </a:xfrm>
          <a:prstGeom prst="rect">
            <a:avLst/>
          </a:prstGeom>
        </p:spPr>
        <p:txBody>
          <a:bodyPr vert="horz" wrap="square" lIns="0" tIns="12700" rIns="0" bIns="0" rtlCol="0">
            <a:spAutoFit/>
          </a:bodyPr>
          <a:lstStyle/>
          <a:p>
            <a:pPr marL="12700" marR="5080">
              <a:lnSpc>
                <a:spcPct val="100000"/>
              </a:lnSpc>
              <a:spcBef>
                <a:spcPts val="100"/>
              </a:spcBef>
            </a:pPr>
            <a:r>
              <a:rPr sz="4400" spc="-265" dirty="0"/>
              <a:t>Identification</a:t>
            </a:r>
            <a:r>
              <a:rPr sz="4400" spc="-385" dirty="0"/>
              <a:t> </a:t>
            </a:r>
            <a:r>
              <a:rPr sz="4400" spc="-360" dirty="0"/>
              <a:t>&amp; </a:t>
            </a:r>
            <a:r>
              <a:rPr sz="4400" spc="-155" dirty="0"/>
              <a:t>Authentication</a:t>
            </a:r>
            <a:endParaRPr sz="4400"/>
          </a:p>
        </p:txBody>
      </p:sp>
      <p:pic>
        <p:nvPicPr>
          <p:cNvPr id="3" name="object 3"/>
          <p:cNvPicPr/>
          <p:nvPr/>
        </p:nvPicPr>
        <p:blipFill>
          <a:blip r:embed="rId2" cstate="print"/>
          <a:stretch>
            <a:fillRect/>
          </a:stretch>
        </p:blipFill>
        <p:spPr>
          <a:xfrm>
            <a:off x="1368552" y="3124200"/>
            <a:ext cx="999744" cy="1002792"/>
          </a:xfrm>
          <a:prstGeom prst="rect">
            <a:avLst/>
          </a:prstGeom>
        </p:spPr>
      </p:pic>
      <p:pic>
        <p:nvPicPr>
          <p:cNvPr id="4" name="object 4"/>
          <p:cNvPicPr/>
          <p:nvPr/>
        </p:nvPicPr>
        <p:blipFill>
          <a:blip r:embed="rId3">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5" name="object 5"/>
          <p:cNvPicPr/>
          <p:nvPr/>
        </p:nvPicPr>
        <p:blipFill>
          <a:blip r:embed="rId4" cstate="print"/>
          <a:stretch>
            <a:fillRect/>
          </a:stretch>
        </p:blipFill>
        <p:spPr>
          <a:xfrm>
            <a:off x="144451" y="96415"/>
            <a:ext cx="1481982" cy="13694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40" dirty="0"/>
              <a:t>Identification</a:t>
            </a:r>
            <a:r>
              <a:rPr spc="-365" dirty="0"/>
              <a:t> </a:t>
            </a:r>
            <a:r>
              <a:rPr spc="-285" dirty="0"/>
              <a:t>&amp;</a:t>
            </a:r>
            <a:r>
              <a:rPr spc="-365" dirty="0"/>
              <a:t> </a:t>
            </a:r>
            <a:r>
              <a:rPr spc="-175" dirty="0"/>
              <a:t>Authentication</a:t>
            </a:r>
          </a:p>
        </p:txBody>
      </p:sp>
      <p:sp>
        <p:nvSpPr>
          <p:cNvPr id="3" name="object 3"/>
          <p:cNvSpPr txBox="1"/>
          <p:nvPr/>
        </p:nvSpPr>
        <p:spPr>
          <a:xfrm>
            <a:off x="2342668" y="2186940"/>
            <a:ext cx="241998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7F7F7F"/>
                </a:solidFill>
                <a:latin typeface="Tahoma"/>
                <a:cs typeface="Tahoma"/>
              </a:rPr>
              <a:t>Identify</a:t>
            </a:r>
            <a:r>
              <a:rPr sz="1400" spc="-140" dirty="0">
                <a:solidFill>
                  <a:srgbClr val="7F7F7F"/>
                </a:solidFill>
                <a:latin typeface="Tahoma"/>
                <a:cs typeface="Tahoma"/>
              </a:rPr>
              <a:t> </a:t>
            </a:r>
            <a:r>
              <a:rPr sz="1400" dirty="0">
                <a:solidFill>
                  <a:srgbClr val="7F7F7F"/>
                </a:solidFill>
                <a:latin typeface="Tahoma"/>
                <a:cs typeface="Tahoma"/>
              </a:rPr>
              <a:t>all</a:t>
            </a:r>
            <a:r>
              <a:rPr sz="1400" spc="-130" dirty="0">
                <a:solidFill>
                  <a:srgbClr val="7F7F7F"/>
                </a:solidFill>
                <a:latin typeface="Tahoma"/>
                <a:cs typeface="Tahoma"/>
              </a:rPr>
              <a:t> </a:t>
            </a:r>
            <a:r>
              <a:rPr sz="1400" spc="-10" dirty="0">
                <a:solidFill>
                  <a:srgbClr val="7F7F7F"/>
                </a:solidFill>
                <a:latin typeface="Tahoma"/>
                <a:cs typeface="Tahoma"/>
              </a:rPr>
              <a:t>users</a:t>
            </a:r>
            <a:r>
              <a:rPr sz="1400" spc="-125" dirty="0">
                <a:solidFill>
                  <a:srgbClr val="7F7F7F"/>
                </a:solidFill>
                <a:latin typeface="Tahoma"/>
                <a:cs typeface="Tahoma"/>
              </a:rPr>
              <a:t> </a:t>
            </a:r>
            <a:r>
              <a:rPr sz="1400" dirty="0">
                <a:solidFill>
                  <a:srgbClr val="7F7F7F"/>
                </a:solidFill>
                <a:latin typeface="Tahoma"/>
                <a:cs typeface="Tahoma"/>
              </a:rPr>
              <a:t>on</a:t>
            </a:r>
            <a:r>
              <a:rPr sz="1400" spc="-140" dirty="0">
                <a:solidFill>
                  <a:srgbClr val="7F7F7F"/>
                </a:solidFill>
                <a:latin typeface="Tahoma"/>
                <a:cs typeface="Tahoma"/>
              </a:rPr>
              <a:t> </a:t>
            </a:r>
            <a:r>
              <a:rPr sz="1400" dirty="0">
                <a:solidFill>
                  <a:srgbClr val="7F7F7F"/>
                </a:solidFill>
                <a:latin typeface="Tahoma"/>
                <a:cs typeface="Tahoma"/>
              </a:rPr>
              <a:t>all</a:t>
            </a:r>
            <a:r>
              <a:rPr sz="1400" spc="-125" dirty="0">
                <a:solidFill>
                  <a:srgbClr val="7F7F7F"/>
                </a:solidFill>
                <a:latin typeface="Tahoma"/>
                <a:cs typeface="Tahoma"/>
              </a:rPr>
              <a:t> </a:t>
            </a:r>
            <a:r>
              <a:rPr sz="1400" spc="-10" dirty="0">
                <a:solidFill>
                  <a:srgbClr val="7F7F7F"/>
                </a:solidFill>
                <a:latin typeface="Tahoma"/>
                <a:cs typeface="Tahoma"/>
              </a:rPr>
              <a:t>systems</a:t>
            </a:r>
            <a:endParaRPr sz="1400">
              <a:latin typeface="Tahoma"/>
              <a:cs typeface="Tahoma"/>
            </a:endParaRPr>
          </a:p>
        </p:txBody>
      </p:sp>
      <p:grpSp>
        <p:nvGrpSpPr>
          <p:cNvPr id="4" name="object 4"/>
          <p:cNvGrpSpPr/>
          <p:nvPr/>
        </p:nvGrpSpPr>
        <p:grpSpPr>
          <a:xfrm>
            <a:off x="1782008" y="2077186"/>
            <a:ext cx="10326370" cy="3712210"/>
            <a:chOff x="1782008" y="2077186"/>
            <a:chExt cx="10326370" cy="3712210"/>
          </a:xfrm>
        </p:grpSpPr>
        <p:sp>
          <p:nvSpPr>
            <p:cNvPr id="5" name="object 5"/>
            <p:cNvSpPr/>
            <p:nvPr/>
          </p:nvSpPr>
          <p:spPr>
            <a:xfrm>
              <a:off x="1782008" y="2077186"/>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7"/>
                  </a:lnTo>
                  <a:lnTo>
                    <a:pt x="18218" y="322063"/>
                  </a:lnTo>
                  <a:lnTo>
                    <a:pt x="39592" y="361442"/>
                  </a:lnTo>
                  <a:lnTo>
                    <a:pt x="67900" y="395752"/>
                  </a:lnTo>
                  <a:lnTo>
                    <a:pt x="102209" y="424060"/>
                  </a:lnTo>
                  <a:lnTo>
                    <a:pt x="141588" y="445434"/>
                  </a:lnTo>
                  <a:lnTo>
                    <a:pt x="185104" y="458942"/>
                  </a:lnTo>
                  <a:lnTo>
                    <a:pt x="231825" y="463652"/>
                  </a:lnTo>
                  <a:lnTo>
                    <a:pt x="278546" y="458942"/>
                  </a:lnTo>
                  <a:lnTo>
                    <a:pt x="322062" y="445434"/>
                  </a:lnTo>
                  <a:lnTo>
                    <a:pt x="361441" y="424060"/>
                  </a:lnTo>
                  <a:lnTo>
                    <a:pt x="395751" y="395752"/>
                  </a:lnTo>
                  <a:lnTo>
                    <a:pt x="424059" y="361442"/>
                  </a:lnTo>
                  <a:lnTo>
                    <a:pt x="445433" y="322063"/>
                  </a:lnTo>
                  <a:lnTo>
                    <a:pt x="458941" y="278547"/>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042469"/>
            </a:solidFill>
          </p:spPr>
          <p:txBody>
            <a:bodyPr wrap="square" lIns="0" tIns="0" rIns="0" bIns="0" rtlCol="0"/>
            <a:lstStyle/>
            <a:p>
              <a:endParaRPr/>
            </a:p>
          </p:txBody>
        </p:sp>
        <p:sp>
          <p:nvSpPr>
            <p:cNvPr id="6" name="object 6"/>
            <p:cNvSpPr/>
            <p:nvPr/>
          </p:nvSpPr>
          <p:spPr>
            <a:xfrm>
              <a:off x="1879087" y="2163879"/>
              <a:ext cx="257810" cy="272415"/>
            </a:xfrm>
            <a:custGeom>
              <a:avLst/>
              <a:gdLst/>
              <a:ahLst/>
              <a:cxnLst/>
              <a:rect l="l" t="t" r="r" b="b"/>
              <a:pathLst>
                <a:path w="257810" h="272414">
                  <a:moveTo>
                    <a:pt x="235749" y="0"/>
                  </a:moveTo>
                  <a:lnTo>
                    <a:pt x="225489" y="1862"/>
                  </a:lnTo>
                  <a:lnTo>
                    <a:pt x="215228" y="7668"/>
                  </a:lnTo>
                  <a:lnTo>
                    <a:pt x="204821" y="16761"/>
                  </a:lnTo>
                  <a:lnTo>
                    <a:pt x="94074" y="196717"/>
                  </a:lnTo>
                  <a:lnTo>
                    <a:pt x="45722" y="134394"/>
                  </a:lnTo>
                  <a:lnTo>
                    <a:pt x="39372" y="129136"/>
                  </a:lnTo>
                  <a:lnTo>
                    <a:pt x="31195" y="126215"/>
                  </a:lnTo>
                  <a:lnTo>
                    <a:pt x="21702" y="127383"/>
                  </a:lnTo>
                  <a:lnTo>
                    <a:pt x="11405" y="134394"/>
                  </a:lnTo>
                  <a:lnTo>
                    <a:pt x="3399" y="140736"/>
                  </a:lnTo>
                  <a:lnTo>
                    <a:pt x="0" y="148904"/>
                  </a:lnTo>
                  <a:lnTo>
                    <a:pt x="548" y="158386"/>
                  </a:lnTo>
                  <a:lnTo>
                    <a:pt x="4386" y="168672"/>
                  </a:lnTo>
                  <a:lnTo>
                    <a:pt x="73797" y="258261"/>
                  </a:lnTo>
                  <a:lnTo>
                    <a:pt x="80817" y="265273"/>
                  </a:lnTo>
                  <a:lnTo>
                    <a:pt x="87056" y="272283"/>
                  </a:lnTo>
                  <a:lnTo>
                    <a:pt x="94074" y="272283"/>
                  </a:lnTo>
                  <a:lnTo>
                    <a:pt x="103397" y="271078"/>
                  </a:lnTo>
                  <a:lnTo>
                    <a:pt x="253175" y="44026"/>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7" name="object 7"/>
            <p:cNvSpPr/>
            <p:nvPr/>
          </p:nvSpPr>
          <p:spPr>
            <a:xfrm>
              <a:off x="1782008" y="3960296"/>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F7F7F"/>
            </a:solidFill>
          </p:spPr>
          <p:txBody>
            <a:bodyPr wrap="square" lIns="0" tIns="0" rIns="0" bIns="0" rtlCol="0"/>
            <a:lstStyle/>
            <a:p>
              <a:endParaRPr/>
            </a:p>
          </p:txBody>
        </p:sp>
        <p:sp>
          <p:nvSpPr>
            <p:cNvPr id="8" name="object 8"/>
            <p:cNvSpPr/>
            <p:nvPr/>
          </p:nvSpPr>
          <p:spPr>
            <a:xfrm>
              <a:off x="1879087" y="4046989"/>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5"/>
                  </a:lnTo>
                  <a:lnTo>
                    <a:pt x="39372" y="129137"/>
                  </a:lnTo>
                  <a:lnTo>
                    <a:pt x="31195" y="126215"/>
                  </a:lnTo>
                  <a:lnTo>
                    <a:pt x="21702" y="127384"/>
                  </a:lnTo>
                  <a:lnTo>
                    <a:pt x="11405" y="134395"/>
                  </a:lnTo>
                  <a:lnTo>
                    <a:pt x="3399" y="140737"/>
                  </a:lnTo>
                  <a:lnTo>
                    <a:pt x="0" y="148905"/>
                  </a:lnTo>
                  <a:lnTo>
                    <a:pt x="548" y="158387"/>
                  </a:lnTo>
                  <a:lnTo>
                    <a:pt x="4386" y="168672"/>
                  </a:lnTo>
                  <a:lnTo>
                    <a:pt x="73797" y="258262"/>
                  </a:lnTo>
                  <a:lnTo>
                    <a:pt x="80817" y="265272"/>
                  </a:lnTo>
                  <a:lnTo>
                    <a:pt x="87056" y="272284"/>
                  </a:lnTo>
                  <a:lnTo>
                    <a:pt x="94074"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9" name="object 9"/>
            <p:cNvSpPr/>
            <p:nvPr/>
          </p:nvSpPr>
          <p:spPr>
            <a:xfrm>
              <a:off x="1782008" y="2964950"/>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292B8"/>
            </a:solidFill>
          </p:spPr>
          <p:txBody>
            <a:bodyPr wrap="square" lIns="0" tIns="0" rIns="0" bIns="0" rtlCol="0"/>
            <a:lstStyle/>
            <a:p>
              <a:endParaRPr/>
            </a:p>
          </p:txBody>
        </p:sp>
        <p:sp>
          <p:nvSpPr>
            <p:cNvPr id="10" name="object 10"/>
            <p:cNvSpPr/>
            <p:nvPr/>
          </p:nvSpPr>
          <p:spPr>
            <a:xfrm>
              <a:off x="1879087" y="3051643"/>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5"/>
                  </a:lnTo>
                  <a:lnTo>
                    <a:pt x="39372" y="129137"/>
                  </a:lnTo>
                  <a:lnTo>
                    <a:pt x="31195" y="126215"/>
                  </a:lnTo>
                  <a:lnTo>
                    <a:pt x="21702" y="127384"/>
                  </a:lnTo>
                  <a:lnTo>
                    <a:pt x="11405" y="134395"/>
                  </a:lnTo>
                  <a:lnTo>
                    <a:pt x="3399" y="140737"/>
                  </a:lnTo>
                  <a:lnTo>
                    <a:pt x="0" y="148905"/>
                  </a:lnTo>
                  <a:lnTo>
                    <a:pt x="548" y="158387"/>
                  </a:lnTo>
                  <a:lnTo>
                    <a:pt x="4386" y="168672"/>
                  </a:lnTo>
                  <a:lnTo>
                    <a:pt x="73797" y="258262"/>
                  </a:lnTo>
                  <a:lnTo>
                    <a:pt x="80817" y="265272"/>
                  </a:lnTo>
                  <a:lnTo>
                    <a:pt x="87056" y="272284"/>
                  </a:lnTo>
                  <a:lnTo>
                    <a:pt x="94074"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11" name="object 11"/>
            <p:cNvSpPr/>
            <p:nvPr/>
          </p:nvSpPr>
          <p:spPr>
            <a:xfrm>
              <a:off x="1782008" y="4887078"/>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10"/>
                  </a:lnTo>
                  <a:lnTo>
                    <a:pt x="18218" y="141589"/>
                  </a:lnTo>
                  <a:lnTo>
                    <a:pt x="4709" y="185105"/>
                  </a:lnTo>
                  <a:lnTo>
                    <a:pt x="0" y="231827"/>
                  </a:lnTo>
                  <a:lnTo>
                    <a:pt x="4709" y="278548"/>
                  </a:lnTo>
                  <a:lnTo>
                    <a:pt x="18218" y="322064"/>
                  </a:lnTo>
                  <a:lnTo>
                    <a:pt x="39592" y="361443"/>
                  </a:lnTo>
                  <a:lnTo>
                    <a:pt x="67900" y="395752"/>
                  </a:lnTo>
                  <a:lnTo>
                    <a:pt x="102209" y="424060"/>
                  </a:lnTo>
                  <a:lnTo>
                    <a:pt x="141588" y="445434"/>
                  </a:lnTo>
                  <a:lnTo>
                    <a:pt x="185104" y="458942"/>
                  </a:lnTo>
                  <a:lnTo>
                    <a:pt x="231825" y="463652"/>
                  </a:lnTo>
                  <a:lnTo>
                    <a:pt x="278546" y="458942"/>
                  </a:lnTo>
                  <a:lnTo>
                    <a:pt x="322062" y="445434"/>
                  </a:lnTo>
                  <a:lnTo>
                    <a:pt x="361441" y="424060"/>
                  </a:lnTo>
                  <a:lnTo>
                    <a:pt x="395751" y="395752"/>
                  </a:lnTo>
                  <a:lnTo>
                    <a:pt x="424059" y="361443"/>
                  </a:lnTo>
                  <a:lnTo>
                    <a:pt x="445433" y="322064"/>
                  </a:lnTo>
                  <a:lnTo>
                    <a:pt x="458941" y="278548"/>
                  </a:lnTo>
                  <a:lnTo>
                    <a:pt x="463651" y="231827"/>
                  </a:lnTo>
                  <a:lnTo>
                    <a:pt x="458941" y="185105"/>
                  </a:lnTo>
                  <a:lnTo>
                    <a:pt x="445433" y="141589"/>
                  </a:lnTo>
                  <a:lnTo>
                    <a:pt x="424059" y="102210"/>
                  </a:lnTo>
                  <a:lnTo>
                    <a:pt x="395751" y="67900"/>
                  </a:lnTo>
                  <a:lnTo>
                    <a:pt x="361441" y="39592"/>
                  </a:lnTo>
                  <a:lnTo>
                    <a:pt x="322062" y="18218"/>
                  </a:lnTo>
                  <a:lnTo>
                    <a:pt x="278546" y="4709"/>
                  </a:lnTo>
                  <a:lnTo>
                    <a:pt x="231825" y="0"/>
                  </a:lnTo>
                  <a:close/>
                </a:path>
              </a:pathLst>
            </a:custGeom>
            <a:solidFill>
              <a:srgbClr val="C00000"/>
            </a:solidFill>
          </p:spPr>
          <p:txBody>
            <a:bodyPr wrap="square" lIns="0" tIns="0" rIns="0" bIns="0" rtlCol="0"/>
            <a:lstStyle/>
            <a:p>
              <a:endParaRPr/>
            </a:p>
          </p:txBody>
        </p:sp>
        <p:sp>
          <p:nvSpPr>
            <p:cNvPr id="12" name="object 12"/>
            <p:cNvSpPr/>
            <p:nvPr/>
          </p:nvSpPr>
          <p:spPr>
            <a:xfrm>
              <a:off x="1879087" y="4973771"/>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6"/>
                  </a:lnTo>
                  <a:lnTo>
                    <a:pt x="39372" y="129137"/>
                  </a:lnTo>
                  <a:lnTo>
                    <a:pt x="31195" y="126215"/>
                  </a:lnTo>
                  <a:lnTo>
                    <a:pt x="21702" y="127384"/>
                  </a:lnTo>
                  <a:lnTo>
                    <a:pt x="11405" y="134396"/>
                  </a:lnTo>
                  <a:lnTo>
                    <a:pt x="3399" y="140737"/>
                  </a:lnTo>
                  <a:lnTo>
                    <a:pt x="0" y="148904"/>
                  </a:lnTo>
                  <a:lnTo>
                    <a:pt x="548" y="158387"/>
                  </a:lnTo>
                  <a:lnTo>
                    <a:pt x="4386" y="168673"/>
                  </a:lnTo>
                  <a:lnTo>
                    <a:pt x="73797" y="258261"/>
                  </a:lnTo>
                  <a:lnTo>
                    <a:pt x="80817" y="265273"/>
                  </a:lnTo>
                  <a:lnTo>
                    <a:pt x="87056" y="272285"/>
                  </a:lnTo>
                  <a:lnTo>
                    <a:pt x="94074" y="272285"/>
                  </a:lnTo>
                  <a:lnTo>
                    <a:pt x="103397" y="271079"/>
                  </a:lnTo>
                  <a:lnTo>
                    <a:pt x="253175" y="44027"/>
                  </a:lnTo>
                  <a:lnTo>
                    <a:pt x="257562" y="21046"/>
                  </a:lnTo>
                  <a:lnTo>
                    <a:pt x="254162" y="10286"/>
                  </a:lnTo>
                  <a:lnTo>
                    <a:pt x="246156" y="2738"/>
                  </a:lnTo>
                  <a:lnTo>
                    <a:pt x="235749" y="0"/>
                  </a:lnTo>
                  <a:close/>
                </a:path>
              </a:pathLst>
            </a:custGeom>
            <a:solidFill>
              <a:srgbClr val="FFFFFF"/>
            </a:solidFill>
          </p:spPr>
          <p:txBody>
            <a:bodyPr wrap="square" lIns="0" tIns="0" rIns="0" bIns="0" rtlCol="0"/>
            <a:lstStyle/>
            <a:p>
              <a:endParaRPr/>
            </a:p>
          </p:txBody>
        </p:sp>
        <p:sp>
          <p:nvSpPr>
            <p:cNvPr id="13" name="object 13"/>
            <p:cNvSpPr/>
            <p:nvPr/>
          </p:nvSpPr>
          <p:spPr>
            <a:xfrm>
              <a:off x="6062803" y="2092750"/>
              <a:ext cx="5226050" cy="3599815"/>
            </a:xfrm>
            <a:custGeom>
              <a:avLst/>
              <a:gdLst/>
              <a:ahLst/>
              <a:cxnLst/>
              <a:rect l="l" t="t" r="r" b="b"/>
              <a:pathLst>
                <a:path w="5226050" h="3599815">
                  <a:moveTo>
                    <a:pt x="4976324" y="0"/>
                  </a:moveTo>
                  <a:lnTo>
                    <a:pt x="249218" y="0"/>
                  </a:lnTo>
                  <a:lnTo>
                    <a:pt x="204676" y="4056"/>
                  </a:lnTo>
                  <a:lnTo>
                    <a:pt x="162649" y="15783"/>
                  </a:lnTo>
                  <a:lnTo>
                    <a:pt x="123864" y="34521"/>
                  </a:lnTo>
                  <a:lnTo>
                    <a:pt x="89049" y="59607"/>
                  </a:lnTo>
                  <a:lnTo>
                    <a:pt x="58932" y="90381"/>
                  </a:lnTo>
                  <a:lnTo>
                    <a:pt x="34241" y="126181"/>
                  </a:lnTo>
                  <a:lnTo>
                    <a:pt x="15703" y="166346"/>
                  </a:lnTo>
                  <a:lnTo>
                    <a:pt x="4047" y="210214"/>
                  </a:lnTo>
                  <a:lnTo>
                    <a:pt x="0" y="257125"/>
                  </a:lnTo>
                  <a:lnTo>
                    <a:pt x="0" y="3599758"/>
                  </a:lnTo>
                  <a:lnTo>
                    <a:pt x="5225543" y="3599758"/>
                  </a:lnTo>
                  <a:lnTo>
                    <a:pt x="5225543" y="257125"/>
                  </a:lnTo>
                  <a:lnTo>
                    <a:pt x="5221496" y="210214"/>
                  </a:lnTo>
                  <a:lnTo>
                    <a:pt x="5209839" y="166346"/>
                  </a:lnTo>
                  <a:lnTo>
                    <a:pt x="5191301" y="126181"/>
                  </a:lnTo>
                  <a:lnTo>
                    <a:pt x="5166610" y="90381"/>
                  </a:lnTo>
                  <a:lnTo>
                    <a:pt x="5136493" y="59607"/>
                  </a:lnTo>
                  <a:lnTo>
                    <a:pt x="5101678" y="34521"/>
                  </a:lnTo>
                  <a:lnTo>
                    <a:pt x="5062893" y="15783"/>
                  </a:lnTo>
                  <a:lnTo>
                    <a:pt x="5020866" y="4056"/>
                  </a:lnTo>
                  <a:lnTo>
                    <a:pt x="4976324" y="0"/>
                  </a:lnTo>
                  <a:close/>
                </a:path>
              </a:pathLst>
            </a:custGeom>
            <a:solidFill>
              <a:srgbClr val="101010"/>
            </a:solidFill>
          </p:spPr>
          <p:txBody>
            <a:bodyPr wrap="square" lIns="0" tIns="0" rIns="0" bIns="0" rtlCol="0"/>
            <a:lstStyle/>
            <a:p>
              <a:endParaRPr/>
            </a:p>
          </p:txBody>
        </p:sp>
        <p:sp>
          <p:nvSpPr>
            <p:cNvPr id="14" name="object 14"/>
            <p:cNvSpPr/>
            <p:nvPr/>
          </p:nvSpPr>
          <p:spPr>
            <a:xfrm>
              <a:off x="6062803" y="2092750"/>
              <a:ext cx="5226050" cy="297815"/>
            </a:xfrm>
            <a:custGeom>
              <a:avLst/>
              <a:gdLst/>
              <a:ahLst/>
              <a:cxnLst/>
              <a:rect l="l" t="t" r="r" b="b"/>
              <a:pathLst>
                <a:path w="5226050" h="297814">
                  <a:moveTo>
                    <a:pt x="4976324" y="0"/>
                  </a:moveTo>
                  <a:lnTo>
                    <a:pt x="249218" y="0"/>
                  </a:lnTo>
                  <a:lnTo>
                    <a:pt x="204676" y="4056"/>
                  </a:lnTo>
                  <a:lnTo>
                    <a:pt x="162649" y="15783"/>
                  </a:lnTo>
                  <a:lnTo>
                    <a:pt x="123864" y="34521"/>
                  </a:lnTo>
                  <a:lnTo>
                    <a:pt x="89049" y="59608"/>
                  </a:lnTo>
                  <a:lnTo>
                    <a:pt x="58932" y="90382"/>
                  </a:lnTo>
                  <a:lnTo>
                    <a:pt x="34241" y="126182"/>
                  </a:lnTo>
                  <a:lnTo>
                    <a:pt x="15703" y="166346"/>
                  </a:lnTo>
                  <a:lnTo>
                    <a:pt x="4047" y="210215"/>
                  </a:lnTo>
                  <a:lnTo>
                    <a:pt x="0" y="257125"/>
                  </a:lnTo>
                  <a:lnTo>
                    <a:pt x="0" y="297301"/>
                  </a:lnTo>
                  <a:lnTo>
                    <a:pt x="4047" y="252783"/>
                  </a:lnTo>
                  <a:lnTo>
                    <a:pt x="15703" y="210777"/>
                  </a:lnTo>
                  <a:lnTo>
                    <a:pt x="34241" y="172012"/>
                  </a:lnTo>
                  <a:lnTo>
                    <a:pt x="58932" y="137214"/>
                  </a:lnTo>
                  <a:lnTo>
                    <a:pt x="89049" y="107113"/>
                  </a:lnTo>
                  <a:lnTo>
                    <a:pt x="123864" y="82434"/>
                  </a:lnTo>
                  <a:lnTo>
                    <a:pt x="162649" y="63906"/>
                  </a:lnTo>
                  <a:lnTo>
                    <a:pt x="204676" y="52255"/>
                  </a:lnTo>
                  <a:lnTo>
                    <a:pt x="249218" y="48210"/>
                  </a:lnTo>
                  <a:lnTo>
                    <a:pt x="4976324" y="48210"/>
                  </a:lnTo>
                  <a:lnTo>
                    <a:pt x="5020866" y="52255"/>
                  </a:lnTo>
                  <a:lnTo>
                    <a:pt x="5062893" y="63906"/>
                  </a:lnTo>
                  <a:lnTo>
                    <a:pt x="5101678" y="82434"/>
                  </a:lnTo>
                  <a:lnTo>
                    <a:pt x="5136493" y="107113"/>
                  </a:lnTo>
                  <a:lnTo>
                    <a:pt x="5166610" y="137214"/>
                  </a:lnTo>
                  <a:lnTo>
                    <a:pt x="5191301" y="172012"/>
                  </a:lnTo>
                  <a:lnTo>
                    <a:pt x="5209839" y="210777"/>
                  </a:lnTo>
                  <a:lnTo>
                    <a:pt x="5221496" y="252783"/>
                  </a:lnTo>
                  <a:lnTo>
                    <a:pt x="5225543" y="297301"/>
                  </a:lnTo>
                  <a:lnTo>
                    <a:pt x="5225543" y="257125"/>
                  </a:lnTo>
                  <a:lnTo>
                    <a:pt x="5221496" y="210215"/>
                  </a:lnTo>
                  <a:lnTo>
                    <a:pt x="5209839" y="166346"/>
                  </a:lnTo>
                  <a:lnTo>
                    <a:pt x="5191301" y="126182"/>
                  </a:lnTo>
                  <a:lnTo>
                    <a:pt x="5166610" y="90382"/>
                  </a:lnTo>
                  <a:lnTo>
                    <a:pt x="5136493" y="59608"/>
                  </a:lnTo>
                  <a:lnTo>
                    <a:pt x="5101678" y="34521"/>
                  </a:lnTo>
                  <a:lnTo>
                    <a:pt x="5062893" y="15783"/>
                  </a:lnTo>
                  <a:lnTo>
                    <a:pt x="5020866" y="4056"/>
                  </a:lnTo>
                  <a:lnTo>
                    <a:pt x="4976324" y="0"/>
                  </a:lnTo>
                  <a:close/>
                </a:path>
              </a:pathLst>
            </a:custGeom>
            <a:solidFill>
              <a:srgbClr val="1E1E1E"/>
            </a:solidFill>
          </p:spPr>
          <p:txBody>
            <a:bodyPr wrap="square" lIns="0" tIns="0" rIns="0" bIns="0" rtlCol="0"/>
            <a:lstStyle/>
            <a:p>
              <a:endParaRPr/>
            </a:p>
          </p:txBody>
        </p:sp>
        <p:sp>
          <p:nvSpPr>
            <p:cNvPr id="15" name="object 15"/>
            <p:cNvSpPr/>
            <p:nvPr/>
          </p:nvSpPr>
          <p:spPr>
            <a:xfrm>
              <a:off x="5243215" y="5507699"/>
              <a:ext cx="6864984" cy="281305"/>
            </a:xfrm>
            <a:custGeom>
              <a:avLst/>
              <a:gdLst/>
              <a:ahLst/>
              <a:cxnLst/>
              <a:rect l="l" t="t" r="r" b="b"/>
              <a:pathLst>
                <a:path w="6864984" h="281304">
                  <a:moveTo>
                    <a:pt x="6864719" y="0"/>
                  </a:moveTo>
                  <a:lnTo>
                    <a:pt x="0" y="0"/>
                  </a:lnTo>
                  <a:lnTo>
                    <a:pt x="0" y="96422"/>
                  </a:lnTo>
                  <a:lnTo>
                    <a:pt x="21215" y="161872"/>
                  </a:lnTo>
                  <a:lnTo>
                    <a:pt x="46146" y="190761"/>
                  </a:lnTo>
                  <a:lnTo>
                    <a:pt x="79214" y="216476"/>
                  </a:lnTo>
                  <a:lnTo>
                    <a:pt x="119362" y="238553"/>
                  </a:lnTo>
                  <a:lnTo>
                    <a:pt x="165530" y="256530"/>
                  </a:lnTo>
                  <a:lnTo>
                    <a:pt x="216660" y="269944"/>
                  </a:lnTo>
                  <a:lnTo>
                    <a:pt x="271693" y="278332"/>
                  </a:lnTo>
                  <a:lnTo>
                    <a:pt x="329571" y="281231"/>
                  </a:lnTo>
                  <a:lnTo>
                    <a:pt x="6535148" y="281231"/>
                  </a:lnTo>
                  <a:lnTo>
                    <a:pt x="6595143" y="278332"/>
                  </a:lnTo>
                  <a:lnTo>
                    <a:pt x="6651301" y="269944"/>
                  </a:lnTo>
                  <a:lnTo>
                    <a:pt x="6702762" y="256530"/>
                  </a:lnTo>
                  <a:lnTo>
                    <a:pt x="6748665" y="238553"/>
                  </a:lnTo>
                  <a:lnTo>
                    <a:pt x="6788151" y="216476"/>
                  </a:lnTo>
                  <a:lnTo>
                    <a:pt x="6820359" y="190761"/>
                  </a:lnTo>
                  <a:lnTo>
                    <a:pt x="6859504" y="130271"/>
                  </a:lnTo>
                  <a:lnTo>
                    <a:pt x="6864719" y="96422"/>
                  </a:lnTo>
                  <a:lnTo>
                    <a:pt x="6864719" y="0"/>
                  </a:lnTo>
                  <a:close/>
                </a:path>
              </a:pathLst>
            </a:custGeom>
            <a:solidFill>
              <a:srgbClr val="F0F0F0"/>
            </a:solidFill>
          </p:spPr>
          <p:txBody>
            <a:bodyPr wrap="square" lIns="0" tIns="0" rIns="0" bIns="0" rtlCol="0"/>
            <a:lstStyle/>
            <a:p>
              <a:endParaRPr/>
            </a:p>
          </p:txBody>
        </p:sp>
        <p:sp>
          <p:nvSpPr>
            <p:cNvPr id="16" name="object 16"/>
            <p:cNvSpPr/>
            <p:nvPr/>
          </p:nvSpPr>
          <p:spPr>
            <a:xfrm>
              <a:off x="5251250" y="5652332"/>
              <a:ext cx="6849109" cy="137160"/>
            </a:xfrm>
            <a:custGeom>
              <a:avLst/>
              <a:gdLst/>
              <a:ahLst/>
              <a:cxnLst/>
              <a:rect l="l" t="t" r="r" b="b"/>
              <a:pathLst>
                <a:path w="6849109" h="137160">
                  <a:moveTo>
                    <a:pt x="6848648" y="0"/>
                  </a:moveTo>
                  <a:lnTo>
                    <a:pt x="0" y="0"/>
                  </a:lnTo>
                  <a:lnTo>
                    <a:pt x="16783" y="28939"/>
                  </a:lnTo>
                  <a:lnTo>
                    <a:pt x="75595" y="78531"/>
                  </a:lnTo>
                  <a:lnTo>
                    <a:pt x="115551" y="98430"/>
                  </a:lnTo>
                  <a:lnTo>
                    <a:pt x="161159" y="114563"/>
                  </a:lnTo>
                  <a:lnTo>
                    <a:pt x="211383" y="126553"/>
                  </a:lnTo>
                  <a:lnTo>
                    <a:pt x="265186" y="134024"/>
                  </a:lnTo>
                  <a:lnTo>
                    <a:pt x="321533" y="136597"/>
                  </a:lnTo>
                  <a:lnTo>
                    <a:pt x="6527115" y="136597"/>
                  </a:lnTo>
                  <a:lnTo>
                    <a:pt x="6585770" y="134024"/>
                  </a:lnTo>
                  <a:lnTo>
                    <a:pt x="6640656" y="126553"/>
                  </a:lnTo>
                  <a:lnTo>
                    <a:pt x="6691022" y="114563"/>
                  </a:lnTo>
                  <a:lnTo>
                    <a:pt x="6736112" y="98430"/>
                  </a:lnTo>
                  <a:lnTo>
                    <a:pt x="6775173" y="78531"/>
                  </a:lnTo>
                  <a:lnTo>
                    <a:pt x="6807452" y="55241"/>
                  </a:lnTo>
                  <a:lnTo>
                    <a:pt x="6848648" y="0"/>
                  </a:lnTo>
                  <a:close/>
                </a:path>
              </a:pathLst>
            </a:custGeom>
            <a:solidFill>
              <a:srgbClr val="C9C9C9"/>
            </a:solidFill>
          </p:spPr>
          <p:txBody>
            <a:bodyPr wrap="square" lIns="0" tIns="0" rIns="0" bIns="0" rtlCol="0"/>
            <a:lstStyle/>
            <a:p>
              <a:endParaRPr/>
            </a:p>
          </p:txBody>
        </p:sp>
        <p:pic>
          <p:nvPicPr>
            <p:cNvPr id="17" name="object 17"/>
            <p:cNvPicPr/>
            <p:nvPr/>
          </p:nvPicPr>
          <p:blipFill>
            <a:blip r:embed="rId2" cstate="print"/>
            <a:stretch>
              <a:fillRect/>
            </a:stretch>
          </p:blipFill>
          <p:spPr>
            <a:xfrm>
              <a:off x="8619330" y="2181137"/>
              <a:ext cx="112491" cy="112491"/>
            </a:xfrm>
            <a:prstGeom prst="rect">
              <a:avLst/>
            </a:prstGeom>
          </p:spPr>
        </p:pic>
        <p:sp>
          <p:nvSpPr>
            <p:cNvPr id="18" name="object 18"/>
            <p:cNvSpPr/>
            <p:nvPr/>
          </p:nvSpPr>
          <p:spPr>
            <a:xfrm>
              <a:off x="7470298" y="5507699"/>
              <a:ext cx="2412365" cy="56515"/>
            </a:xfrm>
            <a:custGeom>
              <a:avLst/>
              <a:gdLst/>
              <a:ahLst/>
              <a:cxnLst/>
              <a:rect l="l" t="t" r="r" b="b"/>
              <a:pathLst>
                <a:path w="2412365" h="56514">
                  <a:moveTo>
                    <a:pt x="2411892" y="0"/>
                  </a:moveTo>
                  <a:lnTo>
                    <a:pt x="0" y="0"/>
                  </a:lnTo>
                  <a:lnTo>
                    <a:pt x="0" y="56247"/>
                  </a:lnTo>
                  <a:lnTo>
                    <a:pt x="2411892" y="56247"/>
                  </a:lnTo>
                  <a:lnTo>
                    <a:pt x="2411892" y="0"/>
                  </a:lnTo>
                  <a:close/>
                </a:path>
              </a:pathLst>
            </a:custGeom>
            <a:solidFill>
              <a:srgbClr val="C9C9C9"/>
            </a:solidFill>
          </p:spPr>
          <p:txBody>
            <a:bodyPr wrap="square" lIns="0" tIns="0" rIns="0" bIns="0" rtlCol="0"/>
            <a:lstStyle/>
            <a:p>
              <a:endParaRPr/>
            </a:p>
          </p:txBody>
        </p:sp>
        <p:pic>
          <p:nvPicPr>
            <p:cNvPr id="19" name="object 19"/>
            <p:cNvPicPr/>
            <p:nvPr/>
          </p:nvPicPr>
          <p:blipFill>
            <a:blip r:embed="rId3" cstate="print"/>
            <a:stretch>
              <a:fillRect/>
            </a:stretch>
          </p:blipFill>
          <p:spPr>
            <a:xfrm>
              <a:off x="5395883" y="5531805"/>
              <a:ext cx="104457" cy="104456"/>
            </a:xfrm>
            <a:prstGeom prst="rect">
              <a:avLst/>
            </a:prstGeom>
          </p:spPr>
        </p:pic>
        <p:pic>
          <p:nvPicPr>
            <p:cNvPr id="20" name="object 20"/>
            <p:cNvPicPr/>
            <p:nvPr/>
          </p:nvPicPr>
          <p:blipFill>
            <a:blip r:embed="rId4" cstate="print"/>
            <a:stretch>
              <a:fillRect/>
            </a:stretch>
          </p:blipFill>
          <p:spPr>
            <a:xfrm>
              <a:off x="5556587" y="5531805"/>
              <a:ext cx="104457" cy="104456"/>
            </a:xfrm>
            <a:prstGeom prst="rect">
              <a:avLst/>
            </a:prstGeom>
          </p:spPr>
        </p:pic>
        <p:pic>
          <p:nvPicPr>
            <p:cNvPr id="21" name="object 21"/>
            <p:cNvPicPr/>
            <p:nvPr/>
          </p:nvPicPr>
          <p:blipFill>
            <a:blip r:embed="rId4" cstate="print"/>
            <a:stretch>
              <a:fillRect/>
            </a:stretch>
          </p:blipFill>
          <p:spPr>
            <a:xfrm>
              <a:off x="5717291" y="5531805"/>
              <a:ext cx="104456" cy="104456"/>
            </a:xfrm>
            <a:prstGeom prst="rect">
              <a:avLst/>
            </a:prstGeom>
          </p:spPr>
        </p:pic>
        <p:sp>
          <p:nvSpPr>
            <p:cNvPr id="22" name="object 22"/>
            <p:cNvSpPr/>
            <p:nvPr/>
          </p:nvSpPr>
          <p:spPr>
            <a:xfrm>
              <a:off x="6202564" y="2285593"/>
              <a:ext cx="4946015" cy="3098800"/>
            </a:xfrm>
            <a:custGeom>
              <a:avLst/>
              <a:gdLst/>
              <a:ahLst/>
              <a:cxnLst/>
              <a:rect l="l" t="t" r="r" b="b"/>
              <a:pathLst>
                <a:path w="4946015" h="3098800">
                  <a:moveTo>
                    <a:pt x="4946020" y="0"/>
                  </a:moveTo>
                  <a:lnTo>
                    <a:pt x="0" y="0"/>
                  </a:lnTo>
                  <a:lnTo>
                    <a:pt x="0" y="3098239"/>
                  </a:lnTo>
                  <a:lnTo>
                    <a:pt x="4946020" y="3098239"/>
                  </a:lnTo>
                  <a:lnTo>
                    <a:pt x="4946020" y="0"/>
                  </a:lnTo>
                  <a:close/>
                </a:path>
              </a:pathLst>
            </a:custGeom>
            <a:solidFill>
              <a:srgbClr val="FFFFFF"/>
            </a:solidFill>
          </p:spPr>
          <p:txBody>
            <a:bodyPr wrap="square" lIns="0" tIns="0" rIns="0" bIns="0" rtlCol="0"/>
            <a:lstStyle/>
            <a:p>
              <a:endParaRPr/>
            </a:p>
          </p:txBody>
        </p:sp>
        <p:sp>
          <p:nvSpPr>
            <p:cNvPr id="23" name="object 23"/>
            <p:cNvSpPr/>
            <p:nvPr/>
          </p:nvSpPr>
          <p:spPr>
            <a:xfrm>
              <a:off x="7598889" y="2390052"/>
              <a:ext cx="2283460" cy="2825115"/>
            </a:xfrm>
            <a:custGeom>
              <a:avLst/>
              <a:gdLst/>
              <a:ahLst/>
              <a:cxnLst/>
              <a:rect l="l" t="t" r="r" b="b"/>
              <a:pathLst>
                <a:path w="2283459" h="2825115">
                  <a:moveTo>
                    <a:pt x="2283302" y="0"/>
                  </a:moveTo>
                  <a:lnTo>
                    <a:pt x="0" y="0"/>
                  </a:lnTo>
                  <a:lnTo>
                    <a:pt x="0" y="2824551"/>
                  </a:lnTo>
                  <a:lnTo>
                    <a:pt x="2283302" y="2824551"/>
                  </a:lnTo>
                  <a:lnTo>
                    <a:pt x="2283302" y="0"/>
                  </a:lnTo>
                  <a:close/>
                </a:path>
              </a:pathLst>
            </a:custGeom>
            <a:solidFill>
              <a:srgbClr val="D9D9D9"/>
            </a:solidFill>
          </p:spPr>
          <p:txBody>
            <a:bodyPr wrap="square" lIns="0" tIns="0" rIns="0" bIns="0" rtlCol="0"/>
            <a:lstStyle/>
            <a:p>
              <a:endParaRPr/>
            </a:p>
          </p:txBody>
        </p:sp>
        <p:pic>
          <p:nvPicPr>
            <p:cNvPr id="24" name="object 24"/>
            <p:cNvPicPr/>
            <p:nvPr/>
          </p:nvPicPr>
          <p:blipFill>
            <a:blip r:embed="rId5" cstate="print"/>
            <a:stretch>
              <a:fillRect/>
            </a:stretch>
          </p:blipFill>
          <p:spPr>
            <a:xfrm>
              <a:off x="8296656" y="2365247"/>
              <a:ext cx="917448" cy="917448"/>
            </a:xfrm>
            <a:prstGeom prst="rect">
              <a:avLst/>
            </a:prstGeom>
          </p:spPr>
        </p:pic>
        <p:sp>
          <p:nvSpPr>
            <p:cNvPr id="25" name="object 25"/>
            <p:cNvSpPr/>
            <p:nvPr/>
          </p:nvSpPr>
          <p:spPr>
            <a:xfrm>
              <a:off x="7740395" y="4036499"/>
              <a:ext cx="2030095" cy="302895"/>
            </a:xfrm>
            <a:custGeom>
              <a:avLst/>
              <a:gdLst/>
              <a:ahLst/>
              <a:cxnLst/>
              <a:rect l="l" t="t" r="r" b="b"/>
              <a:pathLst>
                <a:path w="2030095" h="302895">
                  <a:moveTo>
                    <a:pt x="2029968" y="0"/>
                  </a:moveTo>
                  <a:lnTo>
                    <a:pt x="0" y="0"/>
                  </a:lnTo>
                  <a:lnTo>
                    <a:pt x="0" y="302667"/>
                  </a:lnTo>
                  <a:lnTo>
                    <a:pt x="2029968" y="302667"/>
                  </a:lnTo>
                  <a:lnTo>
                    <a:pt x="2029968" y="0"/>
                  </a:lnTo>
                  <a:close/>
                </a:path>
              </a:pathLst>
            </a:custGeom>
            <a:solidFill>
              <a:srgbClr val="000C45">
                <a:alpha val="79998"/>
              </a:srgbClr>
            </a:solidFill>
          </p:spPr>
          <p:txBody>
            <a:bodyPr wrap="square" lIns="0" tIns="0" rIns="0" bIns="0" rtlCol="0"/>
            <a:lstStyle/>
            <a:p>
              <a:endParaRPr/>
            </a:p>
          </p:txBody>
        </p:sp>
      </p:grpSp>
      <p:sp>
        <p:nvSpPr>
          <p:cNvPr id="26" name="object 26"/>
          <p:cNvSpPr txBox="1"/>
          <p:nvPr/>
        </p:nvSpPr>
        <p:spPr>
          <a:xfrm>
            <a:off x="2354621" y="3994404"/>
            <a:ext cx="2825750" cy="455295"/>
          </a:xfrm>
          <a:prstGeom prst="rect">
            <a:avLst/>
          </a:prstGeom>
        </p:spPr>
        <p:txBody>
          <a:bodyPr vert="horz" wrap="square" lIns="0" tIns="9525" rIns="0" bIns="0" rtlCol="0">
            <a:spAutoFit/>
          </a:bodyPr>
          <a:lstStyle/>
          <a:p>
            <a:pPr marL="12700" marR="5080">
              <a:lnSpc>
                <a:spcPct val="101400"/>
              </a:lnSpc>
              <a:spcBef>
                <a:spcPts val="75"/>
              </a:spcBef>
            </a:pPr>
            <a:r>
              <a:rPr sz="1400" dirty="0">
                <a:solidFill>
                  <a:srgbClr val="7F7F7F"/>
                </a:solidFill>
                <a:latin typeface="Tahoma"/>
                <a:cs typeface="Tahoma"/>
              </a:rPr>
              <a:t>Proper</a:t>
            </a:r>
            <a:r>
              <a:rPr sz="1400" spc="-105" dirty="0">
                <a:solidFill>
                  <a:srgbClr val="7F7F7F"/>
                </a:solidFill>
                <a:latin typeface="Tahoma"/>
                <a:cs typeface="Tahoma"/>
              </a:rPr>
              <a:t> </a:t>
            </a:r>
            <a:r>
              <a:rPr sz="1400" dirty="0">
                <a:solidFill>
                  <a:srgbClr val="7F7F7F"/>
                </a:solidFill>
                <a:latin typeface="Tahoma"/>
                <a:cs typeface="Tahoma"/>
              </a:rPr>
              <a:t>authentication</a:t>
            </a:r>
            <a:r>
              <a:rPr sz="1400" spc="-105" dirty="0">
                <a:solidFill>
                  <a:srgbClr val="7F7F7F"/>
                </a:solidFill>
                <a:latin typeface="Tahoma"/>
                <a:cs typeface="Tahoma"/>
              </a:rPr>
              <a:t> </a:t>
            </a:r>
            <a:r>
              <a:rPr sz="1400" dirty="0">
                <a:solidFill>
                  <a:srgbClr val="7F7F7F"/>
                </a:solidFill>
                <a:latin typeface="Tahoma"/>
                <a:cs typeface="Tahoma"/>
              </a:rPr>
              <a:t>is</a:t>
            </a:r>
            <a:r>
              <a:rPr sz="1400" spc="-95" dirty="0">
                <a:solidFill>
                  <a:srgbClr val="7F7F7F"/>
                </a:solidFill>
                <a:latin typeface="Tahoma"/>
                <a:cs typeface="Tahoma"/>
              </a:rPr>
              <a:t> </a:t>
            </a:r>
            <a:r>
              <a:rPr sz="1400" dirty="0">
                <a:solidFill>
                  <a:srgbClr val="7F7F7F"/>
                </a:solidFill>
                <a:latin typeface="Tahoma"/>
                <a:cs typeface="Tahoma"/>
              </a:rPr>
              <a:t>done</a:t>
            </a:r>
            <a:r>
              <a:rPr sz="1400" spc="245" dirty="0">
                <a:solidFill>
                  <a:srgbClr val="7F7F7F"/>
                </a:solidFill>
                <a:latin typeface="Tahoma"/>
                <a:cs typeface="Tahoma"/>
              </a:rPr>
              <a:t> </a:t>
            </a:r>
            <a:r>
              <a:rPr sz="1400" spc="-20" dirty="0">
                <a:solidFill>
                  <a:srgbClr val="7F7F7F"/>
                </a:solidFill>
                <a:latin typeface="Tahoma"/>
                <a:cs typeface="Tahoma"/>
              </a:rPr>
              <a:t>when </a:t>
            </a:r>
            <a:r>
              <a:rPr sz="1400" spc="-10" dirty="0">
                <a:solidFill>
                  <a:srgbClr val="7F7F7F"/>
                </a:solidFill>
                <a:latin typeface="Tahoma"/>
                <a:cs typeface="Tahoma"/>
              </a:rPr>
              <a:t>granting</a:t>
            </a:r>
            <a:r>
              <a:rPr sz="1400" spc="-135" dirty="0">
                <a:solidFill>
                  <a:srgbClr val="7F7F7F"/>
                </a:solidFill>
                <a:latin typeface="Tahoma"/>
                <a:cs typeface="Tahoma"/>
              </a:rPr>
              <a:t> </a:t>
            </a:r>
            <a:r>
              <a:rPr sz="1400" spc="-35" dirty="0">
                <a:solidFill>
                  <a:srgbClr val="7F7F7F"/>
                </a:solidFill>
                <a:latin typeface="Tahoma"/>
                <a:cs typeface="Tahoma"/>
              </a:rPr>
              <a:t>a</a:t>
            </a:r>
            <a:r>
              <a:rPr sz="1400" spc="-125" dirty="0">
                <a:solidFill>
                  <a:srgbClr val="7F7F7F"/>
                </a:solidFill>
                <a:latin typeface="Tahoma"/>
                <a:cs typeface="Tahoma"/>
              </a:rPr>
              <a:t> </a:t>
            </a:r>
            <a:r>
              <a:rPr sz="1400" dirty="0">
                <a:solidFill>
                  <a:srgbClr val="7F7F7F"/>
                </a:solidFill>
                <a:latin typeface="Tahoma"/>
                <a:cs typeface="Tahoma"/>
              </a:rPr>
              <a:t>user</a:t>
            </a:r>
            <a:r>
              <a:rPr sz="1400" spc="-130" dirty="0">
                <a:solidFill>
                  <a:srgbClr val="7F7F7F"/>
                </a:solidFill>
                <a:latin typeface="Tahoma"/>
                <a:cs typeface="Tahoma"/>
              </a:rPr>
              <a:t> </a:t>
            </a:r>
            <a:r>
              <a:rPr sz="1400" spc="-20" dirty="0">
                <a:solidFill>
                  <a:srgbClr val="7F7F7F"/>
                </a:solidFill>
                <a:latin typeface="Tahoma"/>
                <a:cs typeface="Tahoma"/>
              </a:rPr>
              <a:t>access</a:t>
            </a:r>
            <a:r>
              <a:rPr sz="1400" spc="-125" dirty="0">
                <a:solidFill>
                  <a:srgbClr val="7F7F7F"/>
                </a:solidFill>
                <a:latin typeface="Tahoma"/>
                <a:cs typeface="Tahoma"/>
              </a:rPr>
              <a:t> </a:t>
            </a:r>
            <a:r>
              <a:rPr sz="1400" dirty="0">
                <a:solidFill>
                  <a:srgbClr val="7F7F7F"/>
                </a:solidFill>
                <a:latin typeface="Tahoma"/>
                <a:cs typeface="Tahoma"/>
              </a:rPr>
              <a:t>to</a:t>
            </a:r>
            <a:r>
              <a:rPr sz="1400" spc="-130" dirty="0">
                <a:solidFill>
                  <a:srgbClr val="7F7F7F"/>
                </a:solidFill>
                <a:latin typeface="Tahoma"/>
                <a:cs typeface="Tahoma"/>
              </a:rPr>
              <a:t> </a:t>
            </a:r>
            <a:r>
              <a:rPr sz="1400" spc="-35" dirty="0">
                <a:solidFill>
                  <a:srgbClr val="7F7F7F"/>
                </a:solidFill>
                <a:latin typeface="Tahoma"/>
                <a:cs typeface="Tahoma"/>
              </a:rPr>
              <a:t>a</a:t>
            </a:r>
            <a:r>
              <a:rPr sz="1400" spc="-125" dirty="0">
                <a:solidFill>
                  <a:srgbClr val="7F7F7F"/>
                </a:solidFill>
                <a:latin typeface="Tahoma"/>
                <a:cs typeface="Tahoma"/>
              </a:rPr>
              <a:t> </a:t>
            </a:r>
            <a:r>
              <a:rPr sz="1400" spc="-10" dirty="0">
                <a:solidFill>
                  <a:srgbClr val="7F7F7F"/>
                </a:solidFill>
                <a:latin typeface="Tahoma"/>
                <a:cs typeface="Tahoma"/>
              </a:rPr>
              <a:t>system</a:t>
            </a:r>
            <a:endParaRPr sz="1400">
              <a:latin typeface="Tahoma"/>
              <a:cs typeface="Tahoma"/>
            </a:endParaRPr>
          </a:p>
        </p:txBody>
      </p:sp>
      <p:sp>
        <p:nvSpPr>
          <p:cNvPr id="27" name="object 27"/>
          <p:cNvSpPr txBox="1"/>
          <p:nvPr/>
        </p:nvSpPr>
        <p:spPr>
          <a:xfrm>
            <a:off x="2353480" y="2985515"/>
            <a:ext cx="3291204" cy="455295"/>
          </a:xfrm>
          <a:prstGeom prst="rect">
            <a:avLst/>
          </a:prstGeom>
        </p:spPr>
        <p:txBody>
          <a:bodyPr vert="horz" wrap="square" lIns="0" tIns="9525" rIns="0" bIns="0" rtlCol="0">
            <a:spAutoFit/>
          </a:bodyPr>
          <a:lstStyle/>
          <a:p>
            <a:pPr marL="12700" marR="5080">
              <a:lnSpc>
                <a:spcPct val="101400"/>
              </a:lnSpc>
              <a:spcBef>
                <a:spcPts val="75"/>
              </a:spcBef>
            </a:pPr>
            <a:r>
              <a:rPr sz="1400" dirty="0">
                <a:solidFill>
                  <a:srgbClr val="7F7F7F"/>
                </a:solidFill>
                <a:latin typeface="Tahoma"/>
                <a:cs typeface="Tahoma"/>
              </a:rPr>
              <a:t>Create</a:t>
            </a:r>
            <a:r>
              <a:rPr sz="1400" spc="-65" dirty="0">
                <a:solidFill>
                  <a:srgbClr val="7F7F7F"/>
                </a:solidFill>
                <a:latin typeface="Tahoma"/>
                <a:cs typeface="Tahoma"/>
              </a:rPr>
              <a:t> </a:t>
            </a:r>
            <a:r>
              <a:rPr sz="1400" dirty="0">
                <a:solidFill>
                  <a:srgbClr val="7F7F7F"/>
                </a:solidFill>
                <a:latin typeface="Tahoma"/>
                <a:cs typeface="Tahoma"/>
              </a:rPr>
              <a:t>ability</a:t>
            </a:r>
            <a:r>
              <a:rPr sz="1400" spc="-75" dirty="0">
                <a:solidFill>
                  <a:srgbClr val="7F7F7F"/>
                </a:solidFill>
                <a:latin typeface="Tahoma"/>
                <a:cs typeface="Tahoma"/>
              </a:rPr>
              <a:t> </a:t>
            </a:r>
            <a:r>
              <a:rPr sz="1400" dirty="0">
                <a:solidFill>
                  <a:srgbClr val="7F7F7F"/>
                </a:solidFill>
                <a:latin typeface="Tahoma"/>
                <a:cs typeface="Tahoma"/>
              </a:rPr>
              <a:t>to</a:t>
            </a:r>
            <a:r>
              <a:rPr sz="1400" spc="-75" dirty="0">
                <a:solidFill>
                  <a:srgbClr val="7F7F7F"/>
                </a:solidFill>
                <a:latin typeface="Tahoma"/>
                <a:cs typeface="Tahoma"/>
              </a:rPr>
              <a:t> </a:t>
            </a:r>
            <a:r>
              <a:rPr sz="1400" dirty="0">
                <a:solidFill>
                  <a:srgbClr val="7F7F7F"/>
                </a:solidFill>
                <a:latin typeface="Tahoma"/>
                <a:cs typeface="Tahoma"/>
              </a:rPr>
              <a:t>track</a:t>
            </a:r>
            <a:r>
              <a:rPr sz="1400" spc="-65" dirty="0">
                <a:solidFill>
                  <a:srgbClr val="7F7F7F"/>
                </a:solidFill>
                <a:latin typeface="Tahoma"/>
                <a:cs typeface="Tahoma"/>
              </a:rPr>
              <a:t> </a:t>
            </a:r>
            <a:r>
              <a:rPr sz="1400" dirty="0">
                <a:solidFill>
                  <a:srgbClr val="7F7F7F"/>
                </a:solidFill>
                <a:latin typeface="Tahoma"/>
                <a:cs typeface="Tahoma"/>
              </a:rPr>
              <a:t>users'</a:t>
            </a:r>
            <a:r>
              <a:rPr sz="1400" spc="-60" dirty="0">
                <a:solidFill>
                  <a:srgbClr val="7F7F7F"/>
                </a:solidFill>
                <a:latin typeface="Tahoma"/>
                <a:cs typeface="Tahoma"/>
              </a:rPr>
              <a:t> </a:t>
            </a:r>
            <a:r>
              <a:rPr sz="1400" spc="-20" dirty="0">
                <a:solidFill>
                  <a:srgbClr val="7F7F7F"/>
                </a:solidFill>
                <a:latin typeface="Tahoma"/>
                <a:cs typeface="Tahoma"/>
              </a:rPr>
              <a:t>access</a:t>
            </a:r>
            <a:r>
              <a:rPr sz="1400" spc="-65" dirty="0">
                <a:solidFill>
                  <a:srgbClr val="7F7F7F"/>
                </a:solidFill>
                <a:latin typeface="Tahoma"/>
                <a:cs typeface="Tahoma"/>
              </a:rPr>
              <a:t> </a:t>
            </a:r>
            <a:r>
              <a:rPr sz="1400" spc="-10" dirty="0">
                <a:solidFill>
                  <a:srgbClr val="7F7F7F"/>
                </a:solidFill>
                <a:latin typeface="Tahoma"/>
                <a:cs typeface="Tahoma"/>
              </a:rPr>
              <a:t>across </a:t>
            </a:r>
            <a:r>
              <a:rPr sz="1400" dirty="0">
                <a:solidFill>
                  <a:srgbClr val="7F7F7F"/>
                </a:solidFill>
                <a:latin typeface="Tahoma"/>
                <a:cs typeface="Tahoma"/>
              </a:rPr>
              <a:t>network</a:t>
            </a:r>
            <a:r>
              <a:rPr sz="1400" spc="-70" dirty="0">
                <a:solidFill>
                  <a:srgbClr val="7F7F7F"/>
                </a:solidFill>
                <a:latin typeface="Tahoma"/>
                <a:cs typeface="Tahoma"/>
              </a:rPr>
              <a:t> </a:t>
            </a:r>
            <a:r>
              <a:rPr sz="1400" spc="-20" dirty="0">
                <a:solidFill>
                  <a:srgbClr val="7F7F7F"/>
                </a:solidFill>
                <a:latin typeface="Tahoma"/>
                <a:cs typeface="Tahoma"/>
              </a:rPr>
              <a:t>and</a:t>
            </a:r>
            <a:r>
              <a:rPr sz="1400" spc="-65" dirty="0">
                <a:solidFill>
                  <a:srgbClr val="7F7F7F"/>
                </a:solidFill>
                <a:latin typeface="Tahoma"/>
                <a:cs typeface="Tahoma"/>
              </a:rPr>
              <a:t> </a:t>
            </a:r>
            <a:r>
              <a:rPr sz="1400" spc="-10" dirty="0">
                <a:solidFill>
                  <a:srgbClr val="7F7F7F"/>
                </a:solidFill>
                <a:latin typeface="Tahoma"/>
                <a:cs typeface="Tahoma"/>
              </a:rPr>
              <a:t>devices</a:t>
            </a:r>
            <a:endParaRPr sz="1400">
              <a:latin typeface="Tahoma"/>
              <a:cs typeface="Tahoma"/>
            </a:endParaRPr>
          </a:p>
        </p:txBody>
      </p:sp>
      <p:sp>
        <p:nvSpPr>
          <p:cNvPr id="28" name="object 28"/>
          <p:cNvSpPr txBox="1"/>
          <p:nvPr/>
        </p:nvSpPr>
        <p:spPr>
          <a:xfrm>
            <a:off x="2368824" y="4924044"/>
            <a:ext cx="2474595" cy="452120"/>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rgbClr val="7F7F7F"/>
                </a:solidFill>
                <a:latin typeface="Tahoma"/>
                <a:cs typeface="Tahoma"/>
              </a:rPr>
              <a:t>Use</a:t>
            </a:r>
            <a:r>
              <a:rPr sz="1400" spc="-45" dirty="0">
                <a:solidFill>
                  <a:srgbClr val="7F7F7F"/>
                </a:solidFill>
                <a:latin typeface="Tahoma"/>
                <a:cs typeface="Tahoma"/>
              </a:rPr>
              <a:t> </a:t>
            </a:r>
            <a:r>
              <a:rPr sz="1400" dirty="0">
                <a:solidFill>
                  <a:srgbClr val="7F7F7F"/>
                </a:solidFill>
                <a:latin typeface="Tahoma"/>
                <a:cs typeface="Tahoma"/>
              </a:rPr>
              <a:t>multi-factor</a:t>
            </a:r>
            <a:r>
              <a:rPr sz="1400" spc="-55" dirty="0">
                <a:solidFill>
                  <a:srgbClr val="7F7F7F"/>
                </a:solidFill>
                <a:latin typeface="Tahoma"/>
                <a:cs typeface="Tahoma"/>
              </a:rPr>
              <a:t> </a:t>
            </a:r>
            <a:r>
              <a:rPr sz="1400" spc="-10" dirty="0">
                <a:solidFill>
                  <a:srgbClr val="7F7F7F"/>
                </a:solidFill>
                <a:latin typeface="Tahoma"/>
                <a:cs typeface="Tahoma"/>
              </a:rPr>
              <a:t>authentication </a:t>
            </a:r>
            <a:r>
              <a:rPr sz="1400" dirty="0">
                <a:solidFill>
                  <a:srgbClr val="7F7F7F"/>
                </a:solidFill>
                <a:latin typeface="Tahoma"/>
                <a:cs typeface="Tahoma"/>
              </a:rPr>
              <a:t>wherever</a:t>
            </a:r>
            <a:r>
              <a:rPr sz="1400" spc="-60" dirty="0">
                <a:solidFill>
                  <a:srgbClr val="7F7F7F"/>
                </a:solidFill>
                <a:latin typeface="Tahoma"/>
                <a:cs typeface="Tahoma"/>
              </a:rPr>
              <a:t> </a:t>
            </a:r>
            <a:r>
              <a:rPr sz="1400" spc="-10" dirty="0">
                <a:solidFill>
                  <a:srgbClr val="7F7F7F"/>
                </a:solidFill>
                <a:latin typeface="Tahoma"/>
                <a:cs typeface="Tahoma"/>
              </a:rPr>
              <a:t>possible.</a:t>
            </a:r>
            <a:endParaRPr sz="1400">
              <a:latin typeface="Tahoma"/>
              <a:cs typeface="Tahoma"/>
            </a:endParaRPr>
          </a:p>
        </p:txBody>
      </p:sp>
      <p:sp>
        <p:nvSpPr>
          <p:cNvPr id="29" name="object 29"/>
          <p:cNvSpPr txBox="1"/>
          <p:nvPr/>
        </p:nvSpPr>
        <p:spPr>
          <a:xfrm>
            <a:off x="7740395" y="3552977"/>
            <a:ext cx="2030095" cy="302895"/>
          </a:xfrm>
          <a:prstGeom prst="rect">
            <a:avLst/>
          </a:prstGeom>
          <a:solidFill>
            <a:srgbClr val="000C45">
              <a:alpha val="79998"/>
            </a:srgbClr>
          </a:solidFill>
        </p:spPr>
        <p:txBody>
          <a:bodyPr vert="horz" wrap="square" lIns="0" tIns="13970" rIns="0" bIns="0" rtlCol="0">
            <a:spAutoFit/>
          </a:bodyPr>
          <a:lstStyle/>
          <a:p>
            <a:pPr marL="557530">
              <a:lnSpc>
                <a:spcPct val="100000"/>
              </a:lnSpc>
              <a:spcBef>
                <a:spcPts val="110"/>
              </a:spcBef>
            </a:pPr>
            <a:r>
              <a:rPr sz="1600" spc="-10" dirty="0">
                <a:solidFill>
                  <a:srgbClr val="FFFFFF"/>
                </a:solidFill>
                <a:latin typeface="Tahoma"/>
                <a:cs typeface="Tahoma"/>
              </a:rPr>
              <a:t>Username</a:t>
            </a:r>
            <a:endParaRPr sz="1600">
              <a:latin typeface="Tahoma"/>
              <a:cs typeface="Tahoma"/>
            </a:endParaRPr>
          </a:p>
        </p:txBody>
      </p:sp>
      <p:grpSp>
        <p:nvGrpSpPr>
          <p:cNvPr id="30" name="object 30"/>
          <p:cNvGrpSpPr/>
          <p:nvPr/>
        </p:nvGrpSpPr>
        <p:grpSpPr>
          <a:xfrm>
            <a:off x="144451" y="96415"/>
            <a:ext cx="9331260" cy="6721855"/>
            <a:chOff x="144451" y="96415"/>
            <a:chExt cx="9331260" cy="6721855"/>
          </a:xfrm>
        </p:grpSpPr>
        <p:pic>
          <p:nvPicPr>
            <p:cNvPr id="31" name="object 31"/>
            <p:cNvPicPr/>
            <p:nvPr/>
          </p:nvPicPr>
          <p:blipFill>
            <a:blip r:embed="rId6" cstate="print"/>
            <a:stretch>
              <a:fillRect/>
            </a:stretch>
          </p:blipFill>
          <p:spPr>
            <a:xfrm>
              <a:off x="8035048" y="4132055"/>
              <a:ext cx="123496" cy="123496"/>
            </a:xfrm>
            <a:prstGeom prst="rect">
              <a:avLst/>
            </a:prstGeom>
          </p:spPr>
        </p:pic>
        <p:pic>
          <p:nvPicPr>
            <p:cNvPr id="32" name="object 32"/>
            <p:cNvPicPr/>
            <p:nvPr/>
          </p:nvPicPr>
          <p:blipFill>
            <a:blip r:embed="rId6" cstate="print"/>
            <a:stretch>
              <a:fillRect/>
            </a:stretch>
          </p:blipFill>
          <p:spPr>
            <a:xfrm>
              <a:off x="8221555" y="4134324"/>
              <a:ext cx="123496" cy="123496"/>
            </a:xfrm>
            <a:prstGeom prst="rect">
              <a:avLst/>
            </a:prstGeom>
          </p:spPr>
        </p:pic>
        <p:pic>
          <p:nvPicPr>
            <p:cNvPr id="33" name="object 33"/>
            <p:cNvPicPr/>
            <p:nvPr/>
          </p:nvPicPr>
          <p:blipFill>
            <a:blip r:embed="rId6" cstate="print"/>
            <a:stretch>
              <a:fillRect/>
            </a:stretch>
          </p:blipFill>
          <p:spPr>
            <a:xfrm>
              <a:off x="8409131" y="4134324"/>
              <a:ext cx="123496" cy="123496"/>
            </a:xfrm>
            <a:prstGeom prst="rect">
              <a:avLst/>
            </a:prstGeom>
          </p:spPr>
        </p:pic>
        <p:pic>
          <p:nvPicPr>
            <p:cNvPr id="34" name="object 34"/>
            <p:cNvPicPr/>
            <p:nvPr/>
          </p:nvPicPr>
          <p:blipFill>
            <a:blip r:embed="rId6" cstate="print"/>
            <a:stretch>
              <a:fillRect/>
            </a:stretch>
          </p:blipFill>
          <p:spPr>
            <a:xfrm>
              <a:off x="8594570" y="4135230"/>
              <a:ext cx="123496" cy="123494"/>
            </a:xfrm>
            <a:prstGeom prst="rect">
              <a:avLst/>
            </a:prstGeom>
          </p:spPr>
        </p:pic>
        <p:pic>
          <p:nvPicPr>
            <p:cNvPr id="35" name="object 35"/>
            <p:cNvPicPr/>
            <p:nvPr/>
          </p:nvPicPr>
          <p:blipFill>
            <a:blip r:embed="rId6" cstate="print"/>
            <a:stretch>
              <a:fillRect/>
            </a:stretch>
          </p:blipFill>
          <p:spPr>
            <a:xfrm>
              <a:off x="8796288" y="4134718"/>
              <a:ext cx="123496" cy="123496"/>
            </a:xfrm>
            <a:prstGeom prst="rect">
              <a:avLst/>
            </a:prstGeom>
          </p:spPr>
        </p:pic>
        <p:pic>
          <p:nvPicPr>
            <p:cNvPr id="36" name="object 36"/>
            <p:cNvPicPr/>
            <p:nvPr/>
          </p:nvPicPr>
          <p:blipFill>
            <a:blip r:embed="rId6" cstate="print"/>
            <a:stretch>
              <a:fillRect/>
            </a:stretch>
          </p:blipFill>
          <p:spPr>
            <a:xfrm>
              <a:off x="8977933" y="4134369"/>
              <a:ext cx="123494" cy="123496"/>
            </a:xfrm>
            <a:prstGeom prst="rect">
              <a:avLst/>
            </a:prstGeom>
          </p:spPr>
        </p:pic>
        <p:pic>
          <p:nvPicPr>
            <p:cNvPr id="37" name="object 37"/>
            <p:cNvPicPr/>
            <p:nvPr/>
          </p:nvPicPr>
          <p:blipFill>
            <a:blip r:embed="rId6" cstate="print"/>
            <a:stretch>
              <a:fillRect/>
            </a:stretch>
          </p:blipFill>
          <p:spPr>
            <a:xfrm>
              <a:off x="9166018" y="4134693"/>
              <a:ext cx="123494" cy="123496"/>
            </a:xfrm>
            <a:prstGeom prst="rect">
              <a:avLst/>
            </a:prstGeom>
          </p:spPr>
        </p:pic>
        <p:pic>
          <p:nvPicPr>
            <p:cNvPr id="38" name="object 38"/>
            <p:cNvPicPr/>
            <p:nvPr/>
          </p:nvPicPr>
          <p:blipFill>
            <a:blip r:embed="rId6" cstate="print"/>
            <a:stretch>
              <a:fillRect/>
            </a:stretch>
          </p:blipFill>
          <p:spPr>
            <a:xfrm>
              <a:off x="9352215" y="4134324"/>
              <a:ext cx="123496" cy="123496"/>
            </a:xfrm>
            <a:prstGeom prst="rect">
              <a:avLst/>
            </a:prstGeom>
          </p:spPr>
        </p:pic>
        <p:pic>
          <p:nvPicPr>
            <p:cNvPr id="39" name="object 39"/>
            <p:cNvPicPr/>
            <p:nvPr/>
          </p:nvPicPr>
          <p:blipFill>
            <a:blip r:embed="rId7">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40" name="object 40"/>
            <p:cNvPicPr/>
            <p:nvPr/>
          </p:nvPicPr>
          <p:blipFill>
            <a:blip r:embed="rId8" cstate="print"/>
            <a:stretch>
              <a:fillRect/>
            </a:stretch>
          </p:blipFill>
          <p:spPr>
            <a:xfrm>
              <a:off x="144451" y="96415"/>
              <a:ext cx="1481982" cy="1369425"/>
            </a:xfrm>
            <a:prstGeom prst="rect">
              <a:avLst/>
            </a:prstGeom>
          </p:spPr>
        </p:pic>
      </p:grpSp>
      <p:sp>
        <p:nvSpPr>
          <p:cNvPr id="41" name="object 41"/>
          <p:cNvSpPr txBox="1"/>
          <p:nvPr/>
        </p:nvSpPr>
        <p:spPr>
          <a:xfrm>
            <a:off x="7725557" y="4609743"/>
            <a:ext cx="2030095" cy="302895"/>
          </a:xfrm>
          <a:prstGeom prst="rect">
            <a:avLst/>
          </a:prstGeom>
          <a:solidFill>
            <a:srgbClr val="C72040"/>
          </a:solidFill>
        </p:spPr>
        <p:txBody>
          <a:bodyPr vert="horz" wrap="square" lIns="0" tIns="27305" rIns="0" bIns="0" rtlCol="0">
            <a:spAutoFit/>
          </a:bodyPr>
          <a:lstStyle/>
          <a:p>
            <a:pPr marL="29845" algn="ctr">
              <a:lnSpc>
                <a:spcPct val="100000"/>
              </a:lnSpc>
              <a:spcBef>
                <a:spcPts val="215"/>
              </a:spcBef>
            </a:pPr>
            <a:r>
              <a:rPr sz="1600" spc="-10" dirty="0">
                <a:solidFill>
                  <a:srgbClr val="FFFFFF"/>
                </a:solidFill>
                <a:latin typeface="Tahoma"/>
                <a:cs typeface="Tahoma"/>
              </a:rPr>
              <a:t>Login</a:t>
            </a:r>
            <a:endParaRPr sz="1600">
              <a:latin typeface="Tahoma"/>
              <a:cs typeface="Tahoma"/>
            </a:endParaRPr>
          </a:p>
        </p:txBody>
      </p:sp>
      <p:sp>
        <p:nvSpPr>
          <p:cNvPr id="42" name="object 42"/>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9"/>
              </a:rPr>
              <a:t>www.AmericasSBDC.org/Cybersecurity</a:t>
            </a:r>
            <a:endParaRPr sz="1200">
              <a:latin typeface="Tahoma"/>
              <a:cs typeface="Tahom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58972" y="1702049"/>
            <a:ext cx="3677285" cy="4135754"/>
            <a:chOff x="758972" y="1702049"/>
            <a:chExt cx="3677285" cy="4135754"/>
          </a:xfrm>
        </p:grpSpPr>
        <p:pic>
          <p:nvPicPr>
            <p:cNvPr id="3" name="object 3"/>
            <p:cNvPicPr/>
            <p:nvPr/>
          </p:nvPicPr>
          <p:blipFill>
            <a:blip r:embed="rId3" cstate="print"/>
            <a:stretch>
              <a:fillRect/>
            </a:stretch>
          </p:blipFill>
          <p:spPr>
            <a:xfrm>
              <a:off x="758972" y="1702049"/>
              <a:ext cx="3672943" cy="4125649"/>
            </a:xfrm>
            <a:prstGeom prst="rect">
              <a:avLst/>
            </a:prstGeom>
          </p:spPr>
        </p:pic>
        <p:sp>
          <p:nvSpPr>
            <p:cNvPr id="4" name="object 4"/>
            <p:cNvSpPr/>
            <p:nvPr/>
          </p:nvSpPr>
          <p:spPr>
            <a:xfrm>
              <a:off x="762869" y="1711881"/>
              <a:ext cx="3673475" cy="4126229"/>
            </a:xfrm>
            <a:custGeom>
              <a:avLst/>
              <a:gdLst/>
              <a:ahLst/>
              <a:cxnLst/>
              <a:rect l="l" t="t" r="r" b="b"/>
              <a:pathLst>
                <a:path w="3673475" h="4126229">
                  <a:moveTo>
                    <a:pt x="1836471" y="0"/>
                  </a:moveTo>
                  <a:lnTo>
                    <a:pt x="1786819" y="2834"/>
                  </a:lnTo>
                  <a:lnTo>
                    <a:pt x="1737639" y="11339"/>
                  </a:lnTo>
                  <a:lnTo>
                    <a:pt x="1689404" y="25513"/>
                  </a:lnTo>
                  <a:lnTo>
                    <a:pt x="1642587" y="45358"/>
                  </a:lnTo>
                  <a:lnTo>
                    <a:pt x="240417" y="746277"/>
                  </a:lnTo>
                  <a:lnTo>
                    <a:pt x="197878" y="770824"/>
                  </a:lnTo>
                  <a:lnTo>
                    <a:pt x="158830" y="799559"/>
                  </a:lnTo>
                  <a:lnTo>
                    <a:pt x="123504" y="832108"/>
                  </a:lnTo>
                  <a:lnTo>
                    <a:pt x="92134" y="868100"/>
                  </a:lnTo>
                  <a:lnTo>
                    <a:pt x="64951" y="907162"/>
                  </a:lnTo>
                  <a:lnTo>
                    <a:pt x="42189" y="948923"/>
                  </a:lnTo>
                  <a:lnTo>
                    <a:pt x="24080" y="993009"/>
                  </a:lnTo>
                  <a:lnTo>
                    <a:pt x="10857" y="1039049"/>
                  </a:lnTo>
                  <a:lnTo>
                    <a:pt x="2753" y="1086671"/>
                  </a:lnTo>
                  <a:lnTo>
                    <a:pt x="0" y="1135503"/>
                  </a:lnTo>
                  <a:lnTo>
                    <a:pt x="0" y="2990147"/>
                  </a:lnTo>
                  <a:lnTo>
                    <a:pt x="2753" y="3038979"/>
                  </a:lnTo>
                  <a:lnTo>
                    <a:pt x="10857" y="3086601"/>
                  </a:lnTo>
                  <a:lnTo>
                    <a:pt x="24080" y="3132641"/>
                  </a:lnTo>
                  <a:lnTo>
                    <a:pt x="42189" y="3176727"/>
                  </a:lnTo>
                  <a:lnTo>
                    <a:pt x="64951" y="3218488"/>
                  </a:lnTo>
                  <a:lnTo>
                    <a:pt x="92134" y="3257550"/>
                  </a:lnTo>
                  <a:lnTo>
                    <a:pt x="123504" y="3293542"/>
                  </a:lnTo>
                  <a:lnTo>
                    <a:pt x="158830" y="3326091"/>
                  </a:lnTo>
                  <a:lnTo>
                    <a:pt x="197878" y="3354825"/>
                  </a:lnTo>
                  <a:lnTo>
                    <a:pt x="240417" y="3379373"/>
                  </a:lnTo>
                  <a:lnTo>
                    <a:pt x="1642587" y="4080292"/>
                  </a:lnTo>
                  <a:lnTo>
                    <a:pt x="1689404" y="4100136"/>
                  </a:lnTo>
                  <a:lnTo>
                    <a:pt x="1737638" y="4114310"/>
                  </a:lnTo>
                  <a:lnTo>
                    <a:pt x="1786818" y="4122815"/>
                  </a:lnTo>
                  <a:lnTo>
                    <a:pt x="1836471" y="4125650"/>
                  </a:lnTo>
                  <a:lnTo>
                    <a:pt x="1886124" y="4122815"/>
                  </a:lnTo>
                  <a:lnTo>
                    <a:pt x="1935303" y="4114310"/>
                  </a:lnTo>
                  <a:lnTo>
                    <a:pt x="1983538" y="4100136"/>
                  </a:lnTo>
                  <a:lnTo>
                    <a:pt x="2030354" y="4080292"/>
                  </a:lnTo>
                  <a:lnTo>
                    <a:pt x="3432527" y="3379373"/>
                  </a:lnTo>
                  <a:lnTo>
                    <a:pt x="3475065" y="3354825"/>
                  </a:lnTo>
                  <a:lnTo>
                    <a:pt x="3514113" y="3326091"/>
                  </a:lnTo>
                  <a:lnTo>
                    <a:pt x="3549438" y="3293542"/>
                  </a:lnTo>
                  <a:lnTo>
                    <a:pt x="3580809" y="3257550"/>
                  </a:lnTo>
                  <a:lnTo>
                    <a:pt x="3607991" y="3218488"/>
                  </a:lnTo>
                  <a:lnTo>
                    <a:pt x="3630753" y="3176727"/>
                  </a:lnTo>
                  <a:lnTo>
                    <a:pt x="3648862" y="3132641"/>
                  </a:lnTo>
                  <a:lnTo>
                    <a:pt x="3662084" y="3086601"/>
                  </a:lnTo>
                  <a:lnTo>
                    <a:pt x="3670189" y="3038979"/>
                  </a:lnTo>
                  <a:lnTo>
                    <a:pt x="3672942" y="2990147"/>
                  </a:lnTo>
                  <a:lnTo>
                    <a:pt x="3672942" y="1135503"/>
                  </a:lnTo>
                  <a:lnTo>
                    <a:pt x="3670189" y="1086671"/>
                  </a:lnTo>
                  <a:lnTo>
                    <a:pt x="3662084" y="1039049"/>
                  </a:lnTo>
                  <a:lnTo>
                    <a:pt x="3648862" y="993009"/>
                  </a:lnTo>
                  <a:lnTo>
                    <a:pt x="3630753" y="948923"/>
                  </a:lnTo>
                  <a:lnTo>
                    <a:pt x="3607991" y="907162"/>
                  </a:lnTo>
                  <a:lnTo>
                    <a:pt x="3580809" y="868100"/>
                  </a:lnTo>
                  <a:lnTo>
                    <a:pt x="3549438" y="832108"/>
                  </a:lnTo>
                  <a:lnTo>
                    <a:pt x="3514113" y="799559"/>
                  </a:lnTo>
                  <a:lnTo>
                    <a:pt x="3475065" y="770824"/>
                  </a:lnTo>
                  <a:lnTo>
                    <a:pt x="3432527" y="746277"/>
                  </a:lnTo>
                  <a:lnTo>
                    <a:pt x="2030354" y="45358"/>
                  </a:lnTo>
                  <a:lnTo>
                    <a:pt x="1983538" y="25513"/>
                  </a:lnTo>
                  <a:lnTo>
                    <a:pt x="1935304" y="11339"/>
                  </a:lnTo>
                  <a:lnTo>
                    <a:pt x="1886124" y="2834"/>
                  </a:lnTo>
                  <a:lnTo>
                    <a:pt x="1836471" y="0"/>
                  </a:lnTo>
                  <a:close/>
                </a:path>
              </a:pathLst>
            </a:custGeom>
            <a:solidFill>
              <a:srgbClr val="000C45">
                <a:alpha val="79998"/>
              </a:srgbClr>
            </a:solidFill>
          </p:spPr>
          <p:txBody>
            <a:bodyPr wrap="square" lIns="0" tIns="0" rIns="0" bIns="0" rtlCol="0"/>
            <a:lstStyle/>
            <a:p>
              <a:endParaRPr/>
            </a:p>
          </p:txBody>
        </p:sp>
      </p:grpSp>
      <p:grpSp>
        <p:nvGrpSpPr>
          <p:cNvPr id="5" name="object 5"/>
          <p:cNvGrpSpPr/>
          <p:nvPr/>
        </p:nvGrpSpPr>
        <p:grpSpPr>
          <a:xfrm>
            <a:off x="1368552" y="0"/>
            <a:ext cx="10823575" cy="6858000"/>
            <a:chOff x="1368552" y="0"/>
            <a:chExt cx="10823575" cy="6858000"/>
          </a:xfrm>
        </p:grpSpPr>
        <p:sp>
          <p:nvSpPr>
            <p:cNvPr id="6" name="object 6"/>
            <p:cNvSpPr/>
            <p:nvPr/>
          </p:nvSpPr>
          <p:spPr>
            <a:xfrm>
              <a:off x="1502624" y="6491335"/>
              <a:ext cx="7207250" cy="367030"/>
            </a:xfrm>
            <a:custGeom>
              <a:avLst/>
              <a:gdLst/>
              <a:ahLst/>
              <a:cxnLst/>
              <a:rect l="l" t="t" r="r" b="b"/>
              <a:pathLst>
                <a:path w="7207250" h="367029">
                  <a:moveTo>
                    <a:pt x="7206810" y="0"/>
                  </a:moveTo>
                  <a:lnTo>
                    <a:pt x="214630" y="0"/>
                  </a:lnTo>
                  <a:lnTo>
                    <a:pt x="0" y="366665"/>
                  </a:lnTo>
                  <a:lnTo>
                    <a:pt x="7206810" y="366665"/>
                  </a:lnTo>
                  <a:lnTo>
                    <a:pt x="7206810" y="0"/>
                  </a:lnTo>
                  <a:close/>
                </a:path>
              </a:pathLst>
            </a:custGeom>
            <a:solidFill>
              <a:srgbClr val="071F43"/>
            </a:solidFill>
          </p:spPr>
          <p:txBody>
            <a:bodyPr wrap="square" lIns="0" tIns="0" rIns="0" bIns="0" rtlCol="0"/>
            <a:lstStyle/>
            <a:p>
              <a:endParaRPr/>
            </a:p>
          </p:txBody>
        </p:sp>
        <p:sp>
          <p:nvSpPr>
            <p:cNvPr id="7" name="object 7"/>
            <p:cNvSpPr/>
            <p:nvPr/>
          </p:nvSpPr>
          <p:spPr>
            <a:xfrm>
              <a:off x="8709434" y="6491335"/>
              <a:ext cx="3482975" cy="367030"/>
            </a:xfrm>
            <a:custGeom>
              <a:avLst/>
              <a:gdLst/>
              <a:ahLst/>
              <a:cxnLst/>
              <a:rect l="l" t="t" r="r" b="b"/>
              <a:pathLst>
                <a:path w="3482975" h="367029">
                  <a:moveTo>
                    <a:pt x="0" y="0"/>
                  </a:moveTo>
                  <a:lnTo>
                    <a:pt x="3482564" y="0"/>
                  </a:lnTo>
                  <a:lnTo>
                    <a:pt x="3482564" y="366665"/>
                  </a:lnTo>
                  <a:lnTo>
                    <a:pt x="0" y="366665"/>
                  </a:lnTo>
                  <a:lnTo>
                    <a:pt x="0" y="0"/>
                  </a:lnTo>
                  <a:close/>
                </a:path>
              </a:pathLst>
            </a:custGeom>
            <a:solidFill>
              <a:srgbClr val="C72040"/>
            </a:solidFill>
          </p:spPr>
          <p:txBody>
            <a:bodyPr wrap="square" lIns="0" tIns="0" rIns="0" bIns="0" rtlCol="0"/>
            <a:lstStyle/>
            <a:p>
              <a:endParaRPr/>
            </a:p>
          </p:txBody>
        </p:sp>
        <p:pic>
          <p:nvPicPr>
            <p:cNvPr id="8" name="object 8"/>
            <p:cNvPicPr/>
            <p:nvPr/>
          </p:nvPicPr>
          <p:blipFill>
            <a:blip r:embed="rId4" cstate="print"/>
            <a:stretch>
              <a:fillRect/>
            </a:stretch>
          </p:blipFill>
          <p:spPr>
            <a:xfrm>
              <a:off x="1368552" y="0"/>
              <a:ext cx="10820400" cy="6857999"/>
            </a:xfrm>
            <a:prstGeom prst="rect">
              <a:avLst/>
            </a:prstGeom>
          </p:spPr>
        </p:pic>
      </p:grpSp>
      <p:sp>
        <p:nvSpPr>
          <p:cNvPr id="9" name="object 9"/>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85" dirty="0"/>
              <a:t>Authenticate</a:t>
            </a:r>
          </a:p>
        </p:txBody>
      </p:sp>
      <p:grpSp>
        <p:nvGrpSpPr>
          <p:cNvPr id="10" name="object 10"/>
          <p:cNvGrpSpPr/>
          <p:nvPr/>
        </p:nvGrpSpPr>
        <p:grpSpPr>
          <a:xfrm>
            <a:off x="5007864" y="3197351"/>
            <a:ext cx="1118870" cy="2573020"/>
            <a:chOff x="5007864" y="3197351"/>
            <a:chExt cx="1118870" cy="2573020"/>
          </a:xfrm>
        </p:grpSpPr>
        <p:pic>
          <p:nvPicPr>
            <p:cNvPr id="11" name="object 11"/>
            <p:cNvPicPr/>
            <p:nvPr/>
          </p:nvPicPr>
          <p:blipFill>
            <a:blip r:embed="rId5" cstate="print"/>
            <a:stretch>
              <a:fillRect/>
            </a:stretch>
          </p:blipFill>
          <p:spPr>
            <a:xfrm>
              <a:off x="5013960" y="4657343"/>
              <a:ext cx="1112519" cy="1112520"/>
            </a:xfrm>
            <a:prstGeom prst="rect">
              <a:avLst/>
            </a:prstGeom>
          </p:spPr>
        </p:pic>
        <p:sp>
          <p:nvSpPr>
            <p:cNvPr id="12" name="object 12"/>
            <p:cNvSpPr/>
            <p:nvPr/>
          </p:nvSpPr>
          <p:spPr>
            <a:xfrm>
              <a:off x="5275704" y="4919287"/>
              <a:ext cx="589915" cy="589915"/>
            </a:xfrm>
            <a:custGeom>
              <a:avLst/>
              <a:gdLst/>
              <a:ahLst/>
              <a:cxnLst/>
              <a:rect l="l" t="t" r="r" b="b"/>
              <a:pathLst>
                <a:path w="589914" h="589914">
                  <a:moveTo>
                    <a:pt x="294773" y="0"/>
                  </a:moveTo>
                  <a:lnTo>
                    <a:pt x="246959" y="3858"/>
                  </a:lnTo>
                  <a:lnTo>
                    <a:pt x="201602" y="15027"/>
                  </a:lnTo>
                  <a:lnTo>
                    <a:pt x="159308" y="32902"/>
                  </a:lnTo>
                  <a:lnTo>
                    <a:pt x="120684" y="56874"/>
                  </a:lnTo>
                  <a:lnTo>
                    <a:pt x="86337" y="86337"/>
                  </a:lnTo>
                  <a:lnTo>
                    <a:pt x="56874" y="120684"/>
                  </a:lnTo>
                  <a:lnTo>
                    <a:pt x="32902" y="159308"/>
                  </a:lnTo>
                  <a:lnTo>
                    <a:pt x="15027" y="201602"/>
                  </a:lnTo>
                  <a:lnTo>
                    <a:pt x="3858" y="246959"/>
                  </a:lnTo>
                  <a:lnTo>
                    <a:pt x="0" y="294773"/>
                  </a:lnTo>
                  <a:lnTo>
                    <a:pt x="3858" y="342587"/>
                  </a:lnTo>
                  <a:lnTo>
                    <a:pt x="15027" y="387945"/>
                  </a:lnTo>
                  <a:lnTo>
                    <a:pt x="32902" y="430239"/>
                  </a:lnTo>
                  <a:lnTo>
                    <a:pt x="56874" y="468863"/>
                  </a:lnTo>
                  <a:lnTo>
                    <a:pt x="86337" y="503210"/>
                  </a:lnTo>
                  <a:lnTo>
                    <a:pt x="120684" y="532673"/>
                  </a:lnTo>
                  <a:lnTo>
                    <a:pt x="159308" y="556645"/>
                  </a:lnTo>
                  <a:lnTo>
                    <a:pt x="201602" y="574520"/>
                  </a:lnTo>
                  <a:lnTo>
                    <a:pt x="246959" y="585689"/>
                  </a:lnTo>
                  <a:lnTo>
                    <a:pt x="294773" y="589547"/>
                  </a:lnTo>
                  <a:lnTo>
                    <a:pt x="342587" y="585689"/>
                  </a:lnTo>
                  <a:lnTo>
                    <a:pt x="387944" y="574520"/>
                  </a:lnTo>
                  <a:lnTo>
                    <a:pt x="430238" y="556645"/>
                  </a:lnTo>
                  <a:lnTo>
                    <a:pt x="468863" y="532673"/>
                  </a:lnTo>
                  <a:lnTo>
                    <a:pt x="503210" y="503210"/>
                  </a:lnTo>
                  <a:lnTo>
                    <a:pt x="532673" y="468863"/>
                  </a:lnTo>
                  <a:lnTo>
                    <a:pt x="556645" y="430239"/>
                  </a:lnTo>
                  <a:lnTo>
                    <a:pt x="574520" y="387945"/>
                  </a:lnTo>
                  <a:lnTo>
                    <a:pt x="585689" y="342587"/>
                  </a:lnTo>
                  <a:lnTo>
                    <a:pt x="589547" y="294773"/>
                  </a:lnTo>
                  <a:lnTo>
                    <a:pt x="585689" y="246959"/>
                  </a:lnTo>
                  <a:lnTo>
                    <a:pt x="574520" y="201602"/>
                  </a:lnTo>
                  <a:lnTo>
                    <a:pt x="556645" y="159308"/>
                  </a:lnTo>
                  <a:lnTo>
                    <a:pt x="532673" y="120684"/>
                  </a:lnTo>
                  <a:lnTo>
                    <a:pt x="503210" y="86337"/>
                  </a:lnTo>
                  <a:lnTo>
                    <a:pt x="468863" y="56874"/>
                  </a:lnTo>
                  <a:lnTo>
                    <a:pt x="430238" y="32902"/>
                  </a:lnTo>
                  <a:lnTo>
                    <a:pt x="387944" y="15027"/>
                  </a:lnTo>
                  <a:lnTo>
                    <a:pt x="342587" y="3858"/>
                  </a:lnTo>
                  <a:lnTo>
                    <a:pt x="294773" y="0"/>
                  </a:lnTo>
                  <a:close/>
                </a:path>
              </a:pathLst>
            </a:custGeom>
            <a:solidFill>
              <a:srgbClr val="FFFFFF"/>
            </a:solidFill>
          </p:spPr>
          <p:txBody>
            <a:bodyPr wrap="square" lIns="0" tIns="0" rIns="0" bIns="0" rtlCol="0"/>
            <a:lstStyle/>
            <a:p>
              <a:endParaRPr/>
            </a:p>
          </p:txBody>
        </p:sp>
        <p:pic>
          <p:nvPicPr>
            <p:cNvPr id="13" name="object 13"/>
            <p:cNvPicPr/>
            <p:nvPr/>
          </p:nvPicPr>
          <p:blipFill>
            <a:blip r:embed="rId6" cstate="print"/>
            <a:stretch>
              <a:fillRect/>
            </a:stretch>
          </p:blipFill>
          <p:spPr>
            <a:xfrm>
              <a:off x="5421670" y="5065254"/>
              <a:ext cx="297615" cy="297615"/>
            </a:xfrm>
            <a:prstGeom prst="rect">
              <a:avLst/>
            </a:prstGeom>
          </p:spPr>
        </p:pic>
        <p:pic>
          <p:nvPicPr>
            <p:cNvPr id="14" name="object 14"/>
            <p:cNvPicPr/>
            <p:nvPr/>
          </p:nvPicPr>
          <p:blipFill>
            <a:blip r:embed="rId7" cstate="print"/>
            <a:stretch>
              <a:fillRect/>
            </a:stretch>
          </p:blipFill>
          <p:spPr>
            <a:xfrm>
              <a:off x="5007864" y="3197351"/>
              <a:ext cx="1112519" cy="1112520"/>
            </a:xfrm>
            <a:prstGeom prst="rect">
              <a:avLst/>
            </a:prstGeom>
          </p:spPr>
        </p:pic>
        <p:sp>
          <p:nvSpPr>
            <p:cNvPr id="15" name="object 15"/>
            <p:cNvSpPr/>
            <p:nvPr/>
          </p:nvSpPr>
          <p:spPr>
            <a:xfrm>
              <a:off x="5268041" y="3457803"/>
              <a:ext cx="589915" cy="589915"/>
            </a:xfrm>
            <a:custGeom>
              <a:avLst/>
              <a:gdLst/>
              <a:ahLst/>
              <a:cxnLst/>
              <a:rect l="l" t="t" r="r" b="b"/>
              <a:pathLst>
                <a:path w="589914" h="589914">
                  <a:moveTo>
                    <a:pt x="294773" y="0"/>
                  </a:moveTo>
                  <a:lnTo>
                    <a:pt x="246959" y="3858"/>
                  </a:lnTo>
                  <a:lnTo>
                    <a:pt x="201602" y="15027"/>
                  </a:lnTo>
                  <a:lnTo>
                    <a:pt x="159308" y="32902"/>
                  </a:lnTo>
                  <a:lnTo>
                    <a:pt x="120684" y="56874"/>
                  </a:lnTo>
                  <a:lnTo>
                    <a:pt x="86337" y="86337"/>
                  </a:lnTo>
                  <a:lnTo>
                    <a:pt x="56874" y="120684"/>
                  </a:lnTo>
                  <a:lnTo>
                    <a:pt x="32902" y="159308"/>
                  </a:lnTo>
                  <a:lnTo>
                    <a:pt x="15027" y="201602"/>
                  </a:lnTo>
                  <a:lnTo>
                    <a:pt x="3858" y="246960"/>
                  </a:lnTo>
                  <a:lnTo>
                    <a:pt x="0" y="294774"/>
                  </a:lnTo>
                  <a:lnTo>
                    <a:pt x="3858" y="342588"/>
                  </a:lnTo>
                  <a:lnTo>
                    <a:pt x="15027" y="387945"/>
                  </a:lnTo>
                  <a:lnTo>
                    <a:pt x="32902" y="430239"/>
                  </a:lnTo>
                  <a:lnTo>
                    <a:pt x="56874" y="468863"/>
                  </a:lnTo>
                  <a:lnTo>
                    <a:pt x="86337" y="503210"/>
                  </a:lnTo>
                  <a:lnTo>
                    <a:pt x="120684" y="532673"/>
                  </a:lnTo>
                  <a:lnTo>
                    <a:pt x="159308" y="556645"/>
                  </a:lnTo>
                  <a:lnTo>
                    <a:pt x="201602" y="574520"/>
                  </a:lnTo>
                  <a:lnTo>
                    <a:pt x="246959" y="585689"/>
                  </a:lnTo>
                  <a:lnTo>
                    <a:pt x="294773" y="589547"/>
                  </a:lnTo>
                  <a:lnTo>
                    <a:pt x="342587" y="585689"/>
                  </a:lnTo>
                  <a:lnTo>
                    <a:pt x="387944" y="574520"/>
                  </a:lnTo>
                  <a:lnTo>
                    <a:pt x="430238" y="556645"/>
                  </a:lnTo>
                  <a:lnTo>
                    <a:pt x="468863" y="532673"/>
                  </a:lnTo>
                  <a:lnTo>
                    <a:pt x="503210" y="503210"/>
                  </a:lnTo>
                  <a:lnTo>
                    <a:pt x="532673" y="468863"/>
                  </a:lnTo>
                  <a:lnTo>
                    <a:pt x="556645" y="430239"/>
                  </a:lnTo>
                  <a:lnTo>
                    <a:pt x="574520" y="387945"/>
                  </a:lnTo>
                  <a:lnTo>
                    <a:pt x="585689" y="342588"/>
                  </a:lnTo>
                  <a:lnTo>
                    <a:pt x="589547" y="294774"/>
                  </a:lnTo>
                  <a:lnTo>
                    <a:pt x="585689" y="246960"/>
                  </a:lnTo>
                  <a:lnTo>
                    <a:pt x="574520" y="201602"/>
                  </a:lnTo>
                  <a:lnTo>
                    <a:pt x="556645" y="159308"/>
                  </a:lnTo>
                  <a:lnTo>
                    <a:pt x="532673" y="120684"/>
                  </a:lnTo>
                  <a:lnTo>
                    <a:pt x="503210" y="86337"/>
                  </a:lnTo>
                  <a:lnTo>
                    <a:pt x="468863" y="56874"/>
                  </a:lnTo>
                  <a:lnTo>
                    <a:pt x="430238" y="32902"/>
                  </a:lnTo>
                  <a:lnTo>
                    <a:pt x="387944" y="15027"/>
                  </a:lnTo>
                  <a:lnTo>
                    <a:pt x="342587" y="3858"/>
                  </a:lnTo>
                  <a:lnTo>
                    <a:pt x="294773" y="0"/>
                  </a:lnTo>
                  <a:close/>
                </a:path>
              </a:pathLst>
            </a:custGeom>
            <a:solidFill>
              <a:srgbClr val="FFFFFF"/>
            </a:solidFill>
          </p:spPr>
          <p:txBody>
            <a:bodyPr wrap="square" lIns="0" tIns="0" rIns="0" bIns="0" rtlCol="0"/>
            <a:lstStyle/>
            <a:p>
              <a:endParaRPr/>
            </a:p>
          </p:txBody>
        </p:sp>
        <p:pic>
          <p:nvPicPr>
            <p:cNvPr id="16" name="object 16"/>
            <p:cNvPicPr/>
            <p:nvPr/>
          </p:nvPicPr>
          <p:blipFill>
            <a:blip r:embed="rId8" cstate="print"/>
            <a:stretch>
              <a:fillRect/>
            </a:stretch>
          </p:blipFill>
          <p:spPr>
            <a:xfrm>
              <a:off x="5414007" y="3603769"/>
              <a:ext cx="297615" cy="297615"/>
            </a:xfrm>
            <a:prstGeom prst="rect">
              <a:avLst/>
            </a:prstGeom>
          </p:spPr>
        </p:pic>
      </p:grpSp>
      <p:sp>
        <p:nvSpPr>
          <p:cNvPr id="17" name="object 17"/>
          <p:cNvSpPr txBox="1"/>
          <p:nvPr/>
        </p:nvSpPr>
        <p:spPr>
          <a:xfrm>
            <a:off x="6103292" y="2145284"/>
            <a:ext cx="5593715" cy="3451860"/>
          </a:xfrm>
          <a:prstGeom prst="rect">
            <a:avLst/>
          </a:prstGeom>
        </p:spPr>
        <p:txBody>
          <a:bodyPr vert="horz" wrap="square" lIns="0" tIns="26670" rIns="0" bIns="0" rtlCol="0">
            <a:spAutoFit/>
          </a:bodyPr>
          <a:lstStyle/>
          <a:p>
            <a:pPr marL="20320" marR="673100">
              <a:lnSpc>
                <a:spcPts val="2110"/>
              </a:lnSpc>
              <a:spcBef>
                <a:spcPts val="210"/>
              </a:spcBef>
            </a:pPr>
            <a:r>
              <a:rPr sz="1800" dirty="0">
                <a:latin typeface="Tahoma"/>
                <a:cs typeface="Tahoma"/>
              </a:rPr>
              <a:t>Authentication</a:t>
            </a:r>
            <a:r>
              <a:rPr sz="1800" spc="-140" dirty="0">
                <a:latin typeface="Tahoma"/>
                <a:cs typeface="Tahoma"/>
              </a:rPr>
              <a:t> </a:t>
            </a:r>
            <a:r>
              <a:rPr sz="1800" spc="-10" dirty="0">
                <a:latin typeface="Tahoma"/>
                <a:cs typeface="Tahoma"/>
              </a:rPr>
              <a:t>helps</a:t>
            </a:r>
            <a:r>
              <a:rPr sz="1800" spc="-145" dirty="0">
                <a:latin typeface="Tahoma"/>
                <a:cs typeface="Tahoma"/>
              </a:rPr>
              <a:t> </a:t>
            </a:r>
            <a:r>
              <a:rPr sz="1800" dirty="0">
                <a:latin typeface="Tahoma"/>
                <a:cs typeface="Tahoma"/>
              </a:rPr>
              <a:t>you</a:t>
            </a:r>
            <a:r>
              <a:rPr sz="1800" spc="-140" dirty="0">
                <a:latin typeface="Tahoma"/>
                <a:cs typeface="Tahoma"/>
              </a:rPr>
              <a:t> </a:t>
            </a:r>
            <a:r>
              <a:rPr sz="1800" dirty="0">
                <a:latin typeface="Tahoma"/>
                <a:cs typeface="Tahoma"/>
              </a:rPr>
              <a:t>to</a:t>
            </a:r>
            <a:r>
              <a:rPr sz="1800" spc="-135" dirty="0">
                <a:latin typeface="Tahoma"/>
                <a:cs typeface="Tahoma"/>
              </a:rPr>
              <a:t> </a:t>
            </a:r>
            <a:r>
              <a:rPr sz="1800" dirty="0">
                <a:latin typeface="Tahoma"/>
                <a:cs typeface="Tahoma"/>
              </a:rPr>
              <a:t>know</a:t>
            </a:r>
            <a:r>
              <a:rPr sz="1800" spc="-140" dirty="0">
                <a:latin typeface="Tahoma"/>
                <a:cs typeface="Tahoma"/>
              </a:rPr>
              <a:t> </a:t>
            </a:r>
            <a:r>
              <a:rPr sz="1800" b="1" spc="-150" dirty="0">
                <a:latin typeface="Tahoma"/>
                <a:cs typeface="Tahoma"/>
              </a:rPr>
              <a:t>who</a:t>
            </a:r>
            <a:r>
              <a:rPr sz="1800" b="1" spc="-100" dirty="0">
                <a:latin typeface="Tahoma"/>
                <a:cs typeface="Tahoma"/>
              </a:rPr>
              <a:t> </a:t>
            </a:r>
            <a:r>
              <a:rPr sz="1800" b="1" spc="-114" dirty="0">
                <a:latin typeface="Tahoma"/>
                <a:cs typeface="Tahoma"/>
              </a:rPr>
              <a:t>is</a:t>
            </a:r>
            <a:r>
              <a:rPr sz="1800" b="1" spc="-105" dirty="0">
                <a:latin typeface="Tahoma"/>
                <a:cs typeface="Tahoma"/>
              </a:rPr>
              <a:t> </a:t>
            </a:r>
            <a:r>
              <a:rPr sz="1800" b="1" spc="-145" dirty="0">
                <a:latin typeface="Tahoma"/>
                <a:cs typeface="Tahoma"/>
              </a:rPr>
              <a:t>using</a:t>
            </a:r>
            <a:r>
              <a:rPr sz="1800" b="1" spc="-100" dirty="0">
                <a:latin typeface="Tahoma"/>
                <a:cs typeface="Tahoma"/>
              </a:rPr>
              <a:t> </a:t>
            </a:r>
            <a:r>
              <a:rPr sz="1800" b="1" spc="-25" dirty="0">
                <a:latin typeface="Tahoma"/>
                <a:cs typeface="Tahoma"/>
              </a:rPr>
              <a:t>or </a:t>
            </a:r>
            <a:r>
              <a:rPr sz="1800" b="1" spc="-125" dirty="0">
                <a:latin typeface="Tahoma"/>
                <a:cs typeface="Tahoma"/>
              </a:rPr>
              <a:t>viewing</a:t>
            </a:r>
            <a:r>
              <a:rPr sz="1800" b="1" spc="-140" dirty="0">
                <a:latin typeface="Tahoma"/>
                <a:cs typeface="Tahoma"/>
              </a:rPr>
              <a:t> </a:t>
            </a:r>
            <a:r>
              <a:rPr sz="1800" b="1" spc="-100" dirty="0">
                <a:latin typeface="Tahoma"/>
                <a:cs typeface="Tahoma"/>
              </a:rPr>
              <a:t>your</a:t>
            </a:r>
            <a:r>
              <a:rPr sz="1800" b="1" spc="-140" dirty="0">
                <a:latin typeface="Tahoma"/>
                <a:cs typeface="Tahoma"/>
              </a:rPr>
              <a:t> </a:t>
            </a:r>
            <a:r>
              <a:rPr sz="1800" b="1" spc="-10" dirty="0">
                <a:latin typeface="Tahoma"/>
                <a:cs typeface="Tahoma"/>
              </a:rPr>
              <a:t>system</a:t>
            </a:r>
            <a:endParaRPr sz="1800">
              <a:latin typeface="Tahoma"/>
              <a:cs typeface="Tahoma"/>
            </a:endParaRPr>
          </a:p>
          <a:p>
            <a:pPr>
              <a:lnSpc>
                <a:spcPct val="100000"/>
              </a:lnSpc>
            </a:pPr>
            <a:endParaRPr sz="2100">
              <a:latin typeface="Tahoma"/>
              <a:cs typeface="Tahoma"/>
            </a:endParaRPr>
          </a:p>
          <a:p>
            <a:pPr>
              <a:lnSpc>
                <a:spcPct val="100000"/>
              </a:lnSpc>
              <a:spcBef>
                <a:spcPts val="55"/>
              </a:spcBef>
            </a:pPr>
            <a:endParaRPr sz="1850">
              <a:latin typeface="Tahoma"/>
              <a:cs typeface="Tahoma"/>
            </a:endParaRPr>
          </a:p>
          <a:p>
            <a:pPr marL="12700" marR="5080">
              <a:lnSpc>
                <a:spcPct val="99400"/>
              </a:lnSpc>
              <a:spcBef>
                <a:spcPts val="5"/>
              </a:spcBef>
            </a:pPr>
            <a:r>
              <a:rPr sz="1800" spc="60" dirty="0">
                <a:latin typeface="Tahoma"/>
                <a:cs typeface="Tahoma"/>
              </a:rPr>
              <a:t>Make</a:t>
            </a:r>
            <a:r>
              <a:rPr sz="1800" spc="-175" dirty="0">
                <a:latin typeface="Tahoma"/>
                <a:cs typeface="Tahoma"/>
              </a:rPr>
              <a:t> </a:t>
            </a:r>
            <a:r>
              <a:rPr sz="1800" dirty="0">
                <a:latin typeface="Tahoma"/>
                <a:cs typeface="Tahoma"/>
              </a:rPr>
              <a:t>sure</a:t>
            </a:r>
            <a:r>
              <a:rPr sz="1800" spc="-170" dirty="0">
                <a:latin typeface="Tahoma"/>
                <a:cs typeface="Tahoma"/>
              </a:rPr>
              <a:t> </a:t>
            </a:r>
            <a:r>
              <a:rPr sz="1800" dirty="0">
                <a:latin typeface="Tahoma"/>
                <a:cs typeface="Tahoma"/>
              </a:rPr>
              <a:t>to</a:t>
            </a:r>
            <a:r>
              <a:rPr sz="1800" spc="-165" dirty="0">
                <a:latin typeface="Tahoma"/>
                <a:cs typeface="Tahoma"/>
              </a:rPr>
              <a:t> </a:t>
            </a:r>
            <a:r>
              <a:rPr sz="1800" b="1" spc="-145" dirty="0">
                <a:latin typeface="Tahoma"/>
                <a:cs typeface="Tahoma"/>
              </a:rPr>
              <a:t>assign</a:t>
            </a:r>
            <a:r>
              <a:rPr sz="1800" b="1" spc="-130" dirty="0">
                <a:latin typeface="Tahoma"/>
                <a:cs typeface="Tahoma"/>
              </a:rPr>
              <a:t> </a:t>
            </a:r>
            <a:r>
              <a:rPr sz="1800" b="1" spc="-110" dirty="0">
                <a:latin typeface="Tahoma"/>
                <a:cs typeface="Tahoma"/>
              </a:rPr>
              <a:t>individual,</a:t>
            </a:r>
            <a:r>
              <a:rPr sz="1800" b="1" spc="-135" dirty="0">
                <a:latin typeface="Tahoma"/>
                <a:cs typeface="Tahoma"/>
              </a:rPr>
              <a:t> </a:t>
            </a:r>
            <a:r>
              <a:rPr sz="1800" b="1" spc="-125" dirty="0">
                <a:latin typeface="Tahoma"/>
                <a:cs typeface="Tahoma"/>
              </a:rPr>
              <a:t>unique</a:t>
            </a:r>
            <a:r>
              <a:rPr sz="1800" b="1" spc="-130" dirty="0">
                <a:latin typeface="Tahoma"/>
                <a:cs typeface="Tahoma"/>
              </a:rPr>
              <a:t> </a:t>
            </a:r>
            <a:r>
              <a:rPr sz="1800" b="1" spc="-105" dirty="0">
                <a:latin typeface="Tahoma"/>
                <a:cs typeface="Tahoma"/>
              </a:rPr>
              <a:t>identifiers</a:t>
            </a:r>
            <a:r>
              <a:rPr sz="1800" spc="-105" dirty="0">
                <a:latin typeface="Tahoma"/>
                <a:cs typeface="Tahoma"/>
              </a:rPr>
              <a:t>,</a:t>
            </a:r>
            <a:r>
              <a:rPr sz="1800" spc="-160" dirty="0">
                <a:latin typeface="Tahoma"/>
                <a:cs typeface="Tahoma"/>
              </a:rPr>
              <a:t> </a:t>
            </a:r>
            <a:r>
              <a:rPr sz="1800" spc="-20" dirty="0">
                <a:latin typeface="Tahoma"/>
                <a:cs typeface="Tahoma"/>
              </a:rPr>
              <a:t>like </a:t>
            </a:r>
            <a:r>
              <a:rPr sz="1800" spc="-40" dirty="0">
                <a:latin typeface="Tahoma"/>
                <a:cs typeface="Tahoma"/>
              </a:rPr>
              <a:t>usernames,</a:t>
            </a:r>
            <a:r>
              <a:rPr sz="1800" spc="-160" dirty="0">
                <a:latin typeface="Tahoma"/>
                <a:cs typeface="Tahoma"/>
              </a:rPr>
              <a:t> </a:t>
            </a:r>
            <a:r>
              <a:rPr sz="1800" dirty="0">
                <a:latin typeface="Tahoma"/>
                <a:cs typeface="Tahoma"/>
              </a:rPr>
              <a:t>to</a:t>
            </a:r>
            <a:r>
              <a:rPr sz="1800" spc="-165" dirty="0">
                <a:latin typeface="Tahoma"/>
                <a:cs typeface="Tahoma"/>
              </a:rPr>
              <a:t> </a:t>
            </a:r>
            <a:r>
              <a:rPr sz="1800" dirty="0">
                <a:latin typeface="Tahoma"/>
                <a:cs typeface="Tahoma"/>
              </a:rPr>
              <a:t>all</a:t>
            </a:r>
            <a:r>
              <a:rPr sz="1800" spc="-165" dirty="0">
                <a:latin typeface="Tahoma"/>
                <a:cs typeface="Tahoma"/>
              </a:rPr>
              <a:t> </a:t>
            </a:r>
            <a:r>
              <a:rPr sz="1800" spc="-10" dirty="0">
                <a:latin typeface="Tahoma"/>
                <a:cs typeface="Tahoma"/>
              </a:rPr>
              <a:t>employees/users</a:t>
            </a:r>
            <a:r>
              <a:rPr sz="1800" spc="-170" dirty="0">
                <a:latin typeface="Tahoma"/>
                <a:cs typeface="Tahoma"/>
              </a:rPr>
              <a:t> </a:t>
            </a:r>
            <a:r>
              <a:rPr sz="1800" dirty="0">
                <a:latin typeface="Tahoma"/>
                <a:cs typeface="Tahoma"/>
              </a:rPr>
              <a:t>who</a:t>
            </a:r>
            <a:r>
              <a:rPr sz="1800" spc="-165" dirty="0">
                <a:latin typeface="Tahoma"/>
                <a:cs typeface="Tahoma"/>
              </a:rPr>
              <a:t> </a:t>
            </a:r>
            <a:r>
              <a:rPr sz="1800" spc="-20" dirty="0">
                <a:latin typeface="Tahoma"/>
                <a:cs typeface="Tahoma"/>
              </a:rPr>
              <a:t>access</a:t>
            </a:r>
            <a:r>
              <a:rPr sz="1800" spc="-170" dirty="0">
                <a:latin typeface="Tahoma"/>
                <a:cs typeface="Tahoma"/>
              </a:rPr>
              <a:t> </a:t>
            </a:r>
            <a:r>
              <a:rPr sz="1800" spc="-10" dirty="0">
                <a:latin typeface="Tahoma"/>
                <a:cs typeface="Tahoma"/>
              </a:rPr>
              <a:t>Company systems</a:t>
            </a:r>
            <a:endParaRPr sz="1800">
              <a:latin typeface="Tahoma"/>
              <a:cs typeface="Tahoma"/>
            </a:endParaRPr>
          </a:p>
          <a:p>
            <a:pPr>
              <a:lnSpc>
                <a:spcPct val="100000"/>
              </a:lnSpc>
            </a:pPr>
            <a:endParaRPr sz="2100">
              <a:latin typeface="Tahoma"/>
              <a:cs typeface="Tahoma"/>
            </a:endParaRPr>
          </a:p>
          <a:p>
            <a:pPr>
              <a:lnSpc>
                <a:spcPct val="100000"/>
              </a:lnSpc>
              <a:spcBef>
                <a:spcPts val="40"/>
              </a:spcBef>
            </a:pPr>
            <a:endParaRPr sz="1950">
              <a:latin typeface="Tahoma"/>
              <a:cs typeface="Tahoma"/>
            </a:endParaRPr>
          </a:p>
          <a:p>
            <a:pPr marL="20320" marR="314325">
              <a:lnSpc>
                <a:spcPct val="99400"/>
              </a:lnSpc>
            </a:pPr>
            <a:r>
              <a:rPr sz="1800" b="1" spc="-95" dirty="0">
                <a:latin typeface="Tahoma"/>
                <a:cs typeface="Tahoma"/>
              </a:rPr>
              <a:t>Confirm</a:t>
            </a:r>
            <a:r>
              <a:rPr sz="1800" b="1" spc="-130" dirty="0">
                <a:latin typeface="Tahoma"/>
                <a:cs typeface="Tahoma"/>
              </a:rPr>
              <a:t> </a:t>
            </a:r>
            <a:r>
              <a:rPr sz="1800" b="1" spc="-105" dirty="0">
                <a:latin typeface="Tahoma"/>
                <a:cs typeface="Tahoma"/>
              </a:rPr>
              <a:t>the</a:t>
            </a:r>
            <a:r>
              <a:rPr sz="1800" b="1" spc="-125" dirty="0">
                <a:latin typeface="Tahoma"/>
                <a:cs typeface="Tahoma"/>
              </a:rPr>
              <a:t> </a:t>
            </a:r>
            <a:r>
              <a:rPr sz="1800" b="1" spc="-100" dirty="0">
                <a:latin typeface="Tahoma"/>
                <a:cs typeface="Tahoma"/>
              </a:rPr>
              <a:t>identities</a:t>
            </a:r>
            <a:r>
              <a:rPr sz="1800" b="1" spc="-125" dirty="0">
                <a:latin typeface="Tahoma"/>
                <a:cs typeface="Tahoma"/>
              </a:rPr>
              <a:t> </a:t>
            </a:r>
            <a:r>
              <a:rPr sz="1800" dirty="0">
                <a:latin typeface="Tahoma"/>
                <a:cs typeface="Tahoma"/>
              </a:rPr>
              <a:t>of</a:t>
            </a:r>
            <a:r>
              <a:rPr sz="1800" spc="-160" dirty="0">
                <a:latin typeface="Tahoma"/>
                <a:cs typeface="Tahoma"/>
              </a:rPr>
              <a:t> </a:t>
            </a:r>
            <a:r>
              <a:rPr sz="1800" spc="-40" dirty="0">
                <a:latin typeface="Tahoma"/>
                <a:cs typeface="Tahoma"/>
              </a:rPr>
              <a:t>users,</a:t>
            </a:r>
            <a:r>
              <a:rPr sz="1800" spc="-155" dirty="0">
                <a:latin typeface="Tahoma"/>
                <a:cs typeface="Tahoma"/>
              </a:rPr>
              <a:t> </a:t>
            </a:r>
            <a:r>
              <a:rPr sz="1800" spc="-30" dirty="0">
                <a:latin typeface="Tahoma"/>
                <a:cs typeface="Tahoma"/>
              </a:rPr>
              <a:t>processes,</a:t>
            </a:r>
            <a:r>
              <a:rPr sz="1800" spc="-155" dirty="0">
                <a:latin typeface="Tahoma"/>
                <a:cs typeface="Tahoma"/>
              </a:rPr>
              <a:t> </a:t>
            </a:r>
            <a:r>
              <a:rPr sz="1800" dirty="0">
                <a:latin typeface="Tahoma"/>
                <a:cs typeface="Tahoma"/>
              </a:rPr>
              <a:t>or</a:t>
            </a:r>
            <a:r>
              <a:rPr sz="1800" spc="-160" dirty="0">
                <a:latin typeface="Tahoma"/>
                <a:cs typeface="Tahoma"/>
              </a:rPr>
              <a:t> </a:t>
            </a:r>
            <a:r>
              <a:rPr sz="1800" spc="-10" dirty="0">
                <a:latin typeface="Tahoma"/>
                <a:cs typeface="Tahoma"/>
              </a:rPr>
              <a:t>devices </a:t>
            </a:r>
            <a:r>
              <a:rPr sz="1800" dirty="0">
                <a:latin typeface="Tahoma"/>
                <a:cs typeface="Tahoma"/>
              </a:rPr>
              <a:t>before</a:t>
            </a:r>
            <a:r>
              <a:rPr sz="1800" spc="-165" dirty="0">
                <a:latin typeface="Tahoma"/>
                <a:cs typeface="Tahoma"/>
              </a:rPr>
              <a:t> </a:t>
            </a:r>
            <a:r>
              <a:rPr sz="1800" dirty="0">
                <a:latin typeface="Tahoma"/>
                <a:cs typeface="Tahoma"/>
              </a:rPr>
              <a:t>allowing</a:t>
            </a:r>
            <a:r>
              <a:rPr sz="1800" spc="-150" dirty="0">
                <a:latin typeface="Tahoma"/>
                <a:cs typeface="Tahoma"/>
              </a:rPr>
              <a:t> </a:t>
            </a:r>
            <a:r>
              <a:rPr sz="1800" spc="-10" dirty="0">
                <a:latin typeface="Tahoma"/>
                <a:cs typeface="Tahoma"/>
              </a:rPr>
              <a:t>them</a:t>
            </a:r>
            <a:r>
              <a:rPr sz="1800" spc="-160" dirty="0">
                <a:latin typeface="Tahoma"/>
                <a:cs typeface="Tahoma"/>
              </a:rPr>
              <a:t> </a:t>
            </a:r>
            <a:r>
              <a:rPr sz="1800" spc="-25" dirty="0">
                <a:latin typeface="Tahoma"/>
                <a:cs typeface="Tahoma"/>
              </a:rPr>
              <a:t>access</a:t>
            </a:r>
            <a:r>
              <a:rPr sz="1800" spc="-165" dirty="0">
                <a:latin typeface="Tahoma"/>
                <a:cs typeface="Tahoma"/>
              </a:rPr>
              <a:t> </a:t>
            </a:r>
            <a:r>
              <a:rPr sz="1800" dirty="0">
                <a:latin typeface="Tahoma"/>
                <a:cs typeface="Tahoma"/>
              </a:rPr>
              <a:t>to</a:t>
            </a:r>
            <a:r>
              <a:rPr sz="1800" spc="-155" dirty="0">
                <a:latin typeface="Tahoma"/>
                <a:cs typeface="Tahoma"/>
              </a:rPr>
              <a:t> </a:t>
            </a:r>
            <a:r>
              <a:rPr sz="1800" dirty="0">
                <a:latin typeface="Tahoma"/>
                <a:cs typeface="Tahoma"/>
              </a:rPr>
              <a:t>the</a:t>
            </a:r>
            <a:r>
              <a:rPr sz="1800" spc="-165" dirty="0">
                <a:latin typeface="Tahoma"/>
                <a:cs typeface="Tahoma"/>
              </a:rPr>
              <a:t> </a:t>
            </a:r>
            <a:r>
              <a:rPr sz="1800" spc="-10" dirty="0">
                <a:latin typeface="Tahoma"/>
                <a:cs typeface="Tahoma"/>
              </a:rPr>
              <a:t>Company’s </a:t>
            </a:r>
            <a:r>
              <a:rPr sz="1800" dirty="0">
                <a:latin typeface="Tahoma"/>
                <a:cs typeface="Tahoma"/>
              </a:rPr>
              <a:t>information</a:t>
            </a:r>
            <a:r>
              <a:rPr sz="1800" spc="-140" dirty="0">
                <a:latin typeface="Tahoma"/>
                <a:cs typeface="Tahoma"/>
              </a:rPr>
              <a:t> </a:t>
            </a:r>
            <a:r>
              <a:rPr sz="1800" spc="-20" dirty="0">
                <a:latin typeface="Tahoma"/>
                <a:cs typeface="Tahoma"/>
              </a:rPr>
              <a:t>system-</a:t>
            </a:r>
            <a:r>
              <a:rPr sz="1800" dirty="0">
                <a:latin typeface="Tahoma"/>
                <a:cs typeface="Tahoma"/>
              </a:rPr>
              <a:t>usually</a:t>
            </a:r>
            <a:r>
              <a:rPr sz="1800" spc="-130" dirty="0">
                <a:latin typeface="Tahoma"/>
                <a:cs typeface="Tahoma"/>
              </a:rPr>
              <a:t> </a:t>
            </a:r>
            <a:r>
              <a:rPr sz="1800" spc="-10" dirty="0">
                <a:latin typeface="Tahoma"/>
                <a:cs typeface="Tahoma"/>
              </a:rPr>
              <a:t>done</a:t>
            </a:r>
            <a:r>
              <a:rPr sz="1800" spc="-140" dirty="0">
                <a:latin typeface="Tahoma"/>
                <a:cs typeface="Tahoma"/>
              </a:rPr>
              <a:t> </a:t>
            </a:r>
            <a:r>
              <a:rPr sz="1800" dirty="0">
                <a:latin typeface="Tahoma"/>
                <a:cs typeface="Tahoma"/>
              </a:rPr>
              <a:t>through</a:t>
            </a:r>
            <a:r>
              <a:rPr sz="1800" spc="-135" dirty="0">
                <a:latin typeface="Tahoma"/>
                <a:cs typeface="Tahoma"/>
              </a:rPr>
              <a:t> </a:t>
            </a:r>
            <a:r>
              <a:rPr sz="1800" spc="-10" dirty="0">
                <a:latin typeface="Tahoma"/>
                <a:cs typeface="Tahoma"/>
              </a:rPr>
              <a:t>passwords</a:t>
            </a:r>
            <a:endParaRPr sz="1800">
              <a:latin typeface="Tahoma"/>
              <a:cs typeface="Tahoma"/>
            </a:endParaRPr>
          </a:p>
        </p:txBody>
      </p:sp>
      <p:grpSp>
        <p:nvGrpSpPr>
          <p:cNvPr id="18" name="object 18"/>
          <p:cNvGrpSpPr/>
          <p:nvPr/>
        </p:nvGrpSpPr>
        <p:grpSpPr>
          <a:xfrm>
            <a:off x="144451" y="96415"/>
            <a:ext cx="5982028" cy="6721855"/>
            <a:chOff x="144451" y="96415"/>
            <a:chExt cx="5982028" cy="6721855"/>
          </a:xfrm>
        </p:grpSpPr>
        <p:pic>
          <p:nvPicPr>
            <p:cNvPr id="19" name="object 19"/>
            <p:cNvPicPr/>
            <p:nvPr/>
          </p:nvPicPr>
          <p:blipFill>
            <a:blip r:embed="rId9" cstate="print"/>
            <a:stretch>
              <a:fillRect/>
            </a:stretch>
          </p:blipFill>
          <p:spPr>
            <a:xfrm>
              <a:off x="5013960" y="1892807"/>
              <a:ext cx="1112519" cy="1112520"/>
            </a:xfrm>
            <a:prstGeom prst="rect">
              <a:avLst/>
            </a:prstGeom>
          </p:spPr>
        </p:pic>
        <p:sp>
          <p:nvSpPr>
            <p:cNvPr id="20" name="object 20"/>
            <p:cNvSpPr/>
            <p:nvPr/>
          </p:nvSpPr>
          <p:spPr>
            <a:xfrm>
              <a:off x="5275704" y="2154393"/>
              <a:ext cx="589915" cy="589915"/>
            </a:xfrm>
            <a:custGeom>
              <a:avLst/>
              <a:gdLst/>
              <a:ahLst/>
              <a:cxnLst/>
              <a:rect l="l" t="t" r="r" b="b"/>
              <a:pathLst>
                <a:path w="589914" h="589914">
                  <a:moveTo>
                    <a:pt x="294773" y="0"/>
                  </a:moveTo>
                  <a:lnTo>
                    <a:pt x="246959" y="3858"/>
                  </a:lnTo>
                  <a:lnTo>
                    <a:pt x="201602" y="15027"/>
                  </a:lnTo>
                  <a:lnTo>
                    <a:pt x="159308" y="32902"/>
                  </a:lnTo>
                  <a:lnTo>
                    <a:pt x="120684" y="56874"/>
                  </a:lnTo>
                  <a:lnTo>
                    <a:pt x="86337" y="86337"/>
                  </a:lnTo>
                  <a:lnTo>
                    <a:pt x="56874" y="120684"/>
                  </a:lnTo>
                  <a:lnTo>
                    <a:pt x="32902" y="159308"/>
                  </a:lnTo>
                  <a:lnTo>
                    <a:pt x="15027" y="201602"/>
                  </a:lnTo>
                  <a:lnTo>
                    <a:pt x="3858" y="246960"/>
                  </a:lnTo>
                  <a:lnTo>
                    <a:pt x="0" y="294774"/>
                  </a:lnTo>
                  <a:lnTo>
                    <a:pt x="3858" y="342588"/>
                  </a:lnTo>
                  <a:lnTo>
                    <a:pt x="15027" y="387945"/>
                  </a:lnTo>
                  <a:lnTo>
                    <a:pt x="32902" y="430239"/>
                  </a:lnTo>
                  <a:lnTo>
                    <a:pt x="56874" y="468863"/>
                  </a:lnTo>
                  <a:lnTo>
                    <a:pt x="86337" y="503210"/>
                  </a:lnTo>
                  <a:lnTo>
                    <a:pt x="120684" y="532673"/>
                  </a:lnTo>
                  <a:lnTo>
                    <a:pt x="159308" y="556645"/>
                  </a:lnTo>
                  <a:lnTo>
                    <a:pt x="201602" y="574520"/>
                  </a:lnTo>
                  <a:lnTo>
                    <a:pt x="246959" y="585689"/>
                  </a:lnTo>
                  <a:lnTo>
                    <a:pt x="294773" y="589547"/>
                  </a:lnTo>
                  <a:lnTo>
                    <a:pt x="342587" y="585689"/>
                  </a:lnTo>
                  <a:lnTo>
                    <a:pt x="387944" y="574520"/>
                  </a:lnTo>
                  <a:lnTo>
                    <a:pt x="430238" y="556645"/>
                  </a:lnTo>
                  <a:lnTo>
                    <a:pt x="468863" y="532673"/>
                  </a:lnTo>
                  <a:lnTo>
                    <a:pt x="503210" y="503210"/>
                  </a:lnTo>
                  <a:lnTo>
                    <a:pt x="532673" y="468863"/>
                  </a:lnTo>
                  <a:lnTo>
                    <a:pt x="556645" y="430239"/>
                  </a:lnTo>
                  <a:lnTo>
                    <a:pt x="574520" y="387945"/>
                  </a:lnTo>
                  <a:lnTo>
                    <a:pt x="585689" y="342588"/>
                  </a:lnTo>
                  <a:lnTo>
                    <a:pt x="589547" y="294774"/>
                  </a:lnTo>
                  <a:lnTo>
                    <a:pt x="585689" y="246960"/>
                  </a:lnTo>
                  <a:lnTo>
                    <a:pt x="574520" y="201602"/>
                  </a:lnTo>
                  <a:lnTo>
                    <a:pt x="556645" y="159308"/>
                  </a:lnTo>
                  <a:lnTo>
                    <a:pt x="532673" y="120684"/>
                  </a:lnTo>
                  <a:lnTo>
                    <a:pt x="503210" y="86337"/>
                  </a:lnTo>
                  <a:lnTo>
                    <a:pt x="468863" y="56874"/>
                  </a:lnTo>
                  <a:lnTo>
                    <a:pt x="430238" y="32902"/>
                  </a:lnTo>
                  <a:lnTo>
                    <a:pt x="387944" y="15027"/>
                  </a:lnTo>
                  <a:lnTo>
                    <a:pt x="342587" y="3858"/>
                  </a:lnTo>
                  <a:lnTo>
                    <a:pt x="294773" y="0"/>
                  </a:lnTo>
                  <a:close/>
                </a:path>
              </a:pathLst>
            </a:custGeom>
            <a:solidFill>
              <a:srgbClr val="FFFFFF"/>
            </a:solidFill>
          </p:spPr>
          <p:txBody>
            <a:bodyPr wrap="square" lIns="0" tIns="0" rIns="0" bIns="0" rtlCol="0"/>
            <a:lstStyle/>
            <a:p>
              <a:endParaRPr/>
            </a:p>
          </p:txBody>
        </p:sp>
        <p:pic>
          <p:nvPicPr>
            <p:cNvPr id="21" name="object 21"/>
            <p:cNvPicPr/>
            <p:nvPr/>
          </p:nvPicPr>
          <p:blipFill>
            <a:blip r:embed="rId10" cstate="print"/>
            <a:stretch>
              <a:fillRect/>
            </a:stretch>
          </p:blipFill>
          <p:spPr>
            <a:xfrm>
              <a:off x="5421670" y="2300359"/>
              <a:ext cx="297615" cy="297615"/>
            </a:xfrm>
            <a:prstGeom prst="rect">
              <a:avLst/>
            </a:prstGeom>
          </p:spPr>
        </p:pic>
        <p:pic>
          <p:nvPicPr>
            <p:cNvPr id="22" name="object 22"/>
            <p:cNvPicPr/>
            <p:nvPr/>
          </p:nvPicPr>
          <p:blipFill>
            <a:blip r:embed="rId11">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23" name="object 23"/>
            <p:cNvPicPr/>
            <p:nvPr/>
          </p:nvPicPr>
          <p:blipFill>
            <a:blip r:embed="rId12" cstate="print"/>
            <a:stretch>
              <a:fillRect/>
            </a:stretch>
          </p:blipFill>
          <p:spPr>
            <a:xfrm>
              <a:off x="144451" y="96415"/>
              <a:ext cx="1481982" cy="1369425"/>
            </a:xfrm>
            <a:prstGeom prst="rect">
              <a:avLst/>
            </a:prstGeom>
          </p:spPr>
        </p:pic>
      </p:grpSp>
      <p:sp>
        <p:nvSpPr>
          <p:cNvPr id="24" name="object 24"/>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13"/>
              </a:rPr>
              <a:t>www.AmericasSBDC.org/Cybersecurity</a:t>
            </a:r>
            <a:endParaRPr sz="1200">
              <a:latin typeface="Tahoma"/>
              <a:cs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26" y="2924556"/>
            <a:ext cx="2703830" cy="1366520"/>
          </a:xfrm>
          <a:prstGeom prst="rect">
            <a:avLst/>
          </a:prstGeom>
        </p:spPr>
        <p:txBody>
          <a:bodyPr vert="horz" wrap="square" lIns="0" tIns="12700" rIns="0" bIns="0" rtlCol="0">
            <a:spAutoFit/>
          </a:bodyPr>
          <a:lstStyle/>
          <a:p>
            <a:pPr marL="12700" marR="5080">
              <a:lnSpc>
                <a:spcPct val="100000"/>
              </a:lnSpc>
              <a:spcBef>
                <a:spcPts val="100"/>
              </a:spcBef>
            </a:pPr>
            <a:r>
              <a:rPr sz="4400" spc="-10" dirty="0"/>
              <a:t>Media </a:t>
            </a:r>
            <a:r>
              <a:rPr sz="4400" spc="-200" dirty="0"/>
              <a:t>Protection</a:t>
            </a:r>
            <a:endParaRPr sz="4400"/>
          </a:p>
        </p:txBody>
      </p:sp>
      <p:pic>
        <p:nvPicPr>
          <p:cNvPr id="3" name="object 3"/>
          <p:cNvPicPr/>
          <p:nvPr/>
        </p:nvPicPr>
        <p:blipFill>
          <a:blip r:embed="rId2" cstate="print"/>
          <a:stretch>
            <a:fillRect/>
          </a:stretch>
        </p:blipFill>
        <p:spPr>
          <a:xfrm>
            <a:off x="1368552" y="3124200"/>
            <a:ext cx="999744" cy="1002792"/>
          </a:xfrm>
          <a:prstGeom prst="rect">
            <a:avLst/>
          </a:prstGeom>
        </p:spPr>
      </p:pic>
      <p:pic>
        <p:nvPicPr>
          <p:cNvPr id="4" name="object 4"/>
          <p:cNvPicPr/>
          <p:nvPr/>
        </p:nvPicPr>
        <p:blipFill>
          <a:blip r:embed="rId3">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5" name="object 5"/>
          <p:cNvPicPr/>
          <p:nvPr/>
        </p:nvPicPr>
        <p:blipFill>
          <a:blip r:embed="rId4" cstate="print"/>
          <a:stretch>
            <a:fillRect/>
          </a:stretch>
        </p:blipFill>
        <p:spPr>
          <a:xfrm>
            <a:off x="144451" y="96415"/>
            <a:ext cx="1481982" cy="13694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65" dirty="0"/>
              <a:t>Media</a:t>
            </a:r>
            <a:r>
              <a:rPr spc="-370" dirty="0"/>
              <a:t> </a:t>
            </a:r>
            <a:r>
              <a:rPr spc="-165" dirty="0"/>
              <a:t>Protection</a:t>
            </a:r>
          </a:p>
        </p:txBody>
      </p:sp>
      <p:sp>
        <p:nvSpPr>
          <p:cNvPr id="3" name="object 3"/>
          <p:cNvSpPr txBox="1"/>
          <p:nvPr/>
        </p:nvSpPr>
        <p:spPr>
          <a:xfrm>
            <a:off x="2342668" y="2186940"/>
            <a:ext cx="423989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7F7F7F"/>
                </a:solidFill>
                <a:latin typeface="Tahoma"/>
                <a:cs typeface="Tahoma"/>
              </a:rPr>
              <a:t>Protect</a:t>
            </a:r>
            <a:r>
              <a:rPr sz="1400" spc="-80" dirty="0">
                <a:solidFill>
                  <a:srgbClr val="7F7F7F"/>
                </a:solidFill>
                <a:latin typeface="Tahoma"/>
                <a:cs typeface="Tahoma"/>
              </a:rPr>
              <a:t> </a:t>
            </a:r>
            <a:r>
              <a:rPr sz="1400" spc="-20" dirty="0">
                <a:solidFill>
                  <a:srgbClr val="7F7F7F"/>
                </a:solidFill>
                <a:latin typeface="Tahoma"/>
                <a:cs typeface="Tahoma"/>
              </a:rPr>
              <a:t>access</a:t>
            </a:r>
            <a:r>
              <a:rPr sz="1400" spc="-80" dirty="0">
                <a:solidFill>
                  <a:srgbClr val="7F7F7F"/>
                </a:solidFill>
                <a:latin typeface="Tahoma"/>
                <a:cs typeface="Tahoma"/>
              </a:rPr>
              <a:t> </a:t>
            </a:r>
            <a:r>
              <a:rPr sz="1400" dirty="0">
                <a:solidFill>
                  <a:srgbClr val="7F7F7F"/>
                </a:solidFill>
                <a:latin typeface="Tahoma"/>
                <a:cs typeface="Tahoma"/>
              </a:rPr>
              <a:t>to</a:t>
            </a:r>
            <a:r>
              <a:rPr sz="1400" spc="-90" dirty="0">
                <a:solidFill>
                  <a:srgbClr val="7F7F7F"/>
                </a:solidFill>
                <a:latin typeface="Tahoma"/>
                <a:cs typeface="Tahoma"/>
              </a:rPr>
              <a:t> </a:t>
            </a:r>
            <a:r>
              <a:rPr sz="1400" dirty="0">
                <a:solidFill>
                  <a:srgbClr val="7F7F7F"/>
                </a:solidFill>
                <a:latin typeface="Tahoma"/>
                <a:cs typeface="Tahoma"/>
              </a:rPr>
              <a:t>all</a:t>
            </a:r>
            <a:r>
              <a:rPr sz="1400" spc="-75" dirty="0">
                <a:solidFill>
                  <a:srgbClr val="7F7F7F"/>
                </a:solidFill>
                <a:latin typeface="Tahoma"/>
                <a:cs typeface="Tahoma"/>
              </a:rPr>
              <a:t> </a:t>
            </a:r>
            <a:r>
              <a:rPr sz="1400" spc="-35" dirty="0">
                <a:solidFill>
                  <a:srgbClr val="7F7F7F"/>
                </a:solidFill>
                <a:latin typeface="Tahoma"/>
                <a:cs typeface="Tahoma"/>
              </a:rPr>
              <a:t>media,</a:t>
            </a:r>
            <a:r>
              <a:rPr sz="1400" spc="-80" dirty="0">
                <a:solidFill>
                  <a:srgbClr val="7F7F7F"/>
                </a:solidFill>
                <a:latin typeface="Tahoma"/>
                <a:cs typeface="Tahoma"/>
              </a:rPr>
              <a:t> </a:t>
            </a:r>
            <a:r>
              <a:rPr sz="1400" dirty="0">
                <a:solidFill>
                  <a:srgbClr val="7F7F7F"/>
                </a:solidFill>
                <a:latin typeface="Tahoma"/>
                <a:cs typeface="Tahoma"/>
              </a:rPr>
              <a:t>both</a:t>
            </a:r>
            <a:r>
              <a:rPr sz="1400" spc="-90" dirty="0">
                <a:solidFill>
                  <a:srgbClr val="7F7F7F"/>
                </a:solidFill>
                <a:latin typeface="Tahoma"/>
                <a:cs typeface="Tahoma"/>
              </a:rPr>
              <a:t> </a:t>
            </a:r>
            <a:r>
              <a:rPr sz="1400" dirty="0">
                <a:solidFill>
                  <a:srgbClr val="7F7F7F"/>
                </a:solidFill>
                <a:latin typeface="Tahoma"/>
                <a:cs typeface="Tahoma"/>
              </a:rPr>
              <a:t>digital</a:t>
            </a:r>
            <a:r>
              <a:rPr sz="1400" spc="-80" dirty="0">
                <a:solidFill>
                  <a:srgbClr val="7F7F7F"/>
                </a:solidFill>
                <a:latin typeface="Tahoma"/>
                <a:cs typeface="Tahoma"/>
              </a:rPr>
              <a:t> </a:t>
            </a:r>
            <a:r>
              <a:rPr sz="1400" spc="-20" dirty="0">
                <a:solidFill>
                  <a:srgbClr val="7F7F7F"/>
                </a:solidFill>
                <a:latin typeface="Tahoma"/>
                <a:cs typeface="Tahoma"/>
              </a:rPr>
              <a:t>and</a:t>
            </a:r>
            <a:r>
              <a:rPr sz="1400" spc="-75" dirty="0">
                <a:solidFill>
                  <a:srgbClr val="7F7F7F"/>
                </a:solidFill>
                <a:latin typeface="Tahoma"/>
                <a:cs typeface="Tahoma"/>
              </a:rPr>
              <a:t> </a:t>
            </a:r>
            <a:r>
              <a:rPr sz="1400" spc="-20" dirty="0">
                <a:solidFill>
                  <a:srgbClr val="7F7F7F"/>
                </a:solidFill>
                <a:latin typeface="Tahoma"/>
                <a:cs typeface="Tahoma"/>
              </a:rPr>
              <a:t>non-</a:t>
            </a:r>
            <a:r>
              <a:rPr sz="1400" spc="-10" dirty="0">
                <a:solidFill>
                  <a:srgbClr val="7F7F7F"/>
                </a:solidFill>
                <a:latin typeface="Tahoma"/>
                <a:cs typeface="Tahoma"/>
              </a:rPr>
              <a:t>digital</a:t>
            </a:r>
            <a:endParaRPr sz="1400">
              <a:latin typeface="Tahoma"/>
              <a:cs typeface="Tahoma"/>
            </a:endParaRPr>
          </a:p>
        </p:txBody>
      </p:sp>
      <p:grpSp>
        <p:nvGrpSpPr>
          <p:cNvPr id="4" name="object 4"/>
          <p:cNvGrpSpPr/>
          <p:nvPr/>
        </p:nvGrpSpPr>
        <p:grpSpPr>
          <a:xfrm>
            <a:off x="144451" y="96415"/>
            <a:ext cx="10119550" cy="6721855"/>
            <a:chOff x="144451" y="96415"/>
            <a:chExt cx="10119550" cy="6721855"/>
          </a:xfrm>
        </p:grpSpPr>
        <p:sp>
          <p:nvSpPr>
            <p:cNvPr id="5" name="object 5"/>
            <p:cNvSpPr/>
            <p:nvPr/>
          </p:nvSpPr>
          <p:spPr>
            <a:xfrm>
              <a:off x="1782008" y="2077186"/>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7"/>
                  </a:lnTo>
                  <a:lnTo>
                    <a:pt x="18218" y="322063"/>
                  </a:lnTo>
                  <a:lnTo>
                    <a:pt x="39592" y="361442"/>
                  </a:lnTo>
                  <a:lnTo>
                    <a:pt x="67900" y="395752"/>
                  </a:lnTo>
                  <a:lnTo>
                    <a:pt x="102209" y="424060"/>
                  </a:lnTo>
                  <a:lnTo>
                    <a:pt x="141588" y="445434"/>
                  </a:lnTo>
                  <a:lnTo>
                    <a:pt x="185104" y="458942"/>
                  </a:lnTo>
                  <a:lnTo>
                    <a:pt x="231825" y="463652"/>
                  </a:lnTo>
                  <a:lnTo>
                    <a:pt x="278546" y="458942"/>
                  </a:lnTo>
                  <a:lnTo>
                    <a:pt x="322062" y="445434"/>
                  </a:lnTo>
                  <a:lnTo>
                    <a:pt x="361441" y="424060"/>
                  </a:lnTo>
                  <a:lnTo>
                    <a:pt x="395751" y="395752"/>
                  </a:lnTo>
                  <a:lnTo>
                    <a:pt x="424059" y="361442"/>
                  </a:lnTo>
                  <a:lnTo>
                    <a:pt x="445433" y="322063"/>
                  </a:lnTo>
                  <a:lnTo>
                    <a:pt x="458941" y="278547"/>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042469"/>
            </a:solidFill>
          </p:spPr>
          <p:txBody>
            <a:bodyPr wrap="square" lIns="0" tIns="0" rIns="0" bIns="0" rtlCol="0"/>
            <a:lstStyle/>
            <a:p>
              <a:endParaRPr/>
            </a:p>
          </p:txBody>
        </p:sp>
        <p:sp>
          <p:nvSpPr>
            <p:cNvPr id="6" name="object 6"/>
            <p:cNvSpPr/>
            <p:nvPr/>
          </p:nvSpPr>
          <p:spPr>
            <a:xfrm>
              <a:off x="1879087" y="2163879"/>
              <a:ext cx="257810" cy="272415"/>
            </a:xfrm>
            <a:custGeom>
              <a:avLst/>
              <a:gdLst/>
              <a:ahLst/>
              <a:cxnLst/>
              <a:rect l="l" t="t" r="r" b="b"/>
              <a:pathLst>
                <a:path w="257810" h="272414">
                  <a:moveTo>
                    <a:pt x="235749" y="0"/>
                  </a:moveTo>
                  <a:lnTo>
                    <a:pt x="225489" y="1862"/>
                  </a:lnTo>
                  <a:lnTo>
                    <a:pt x="215228" y="7668"/>
                  </a:lnTo>
                  <a:lnTo>
                    <a:pt x="204821" y="16761"/>
                  </a:lnTo>
                  <a:lnTo>
                    <a:pt x="94074" y="196717"/>
                  </a:lnTo>
                  <a:lnTo>
                    <a:pt x="45722" y="134394"/>
                  </a:lnTo>
                  <a:lnTo>
                    <a:pt x="39372" y="129136"/>
                  </a:lnTo>
                  <a:lnTo>
                    <a:pt x="31195" y="126215"/>
                  </a:lnTo>
                  <a:lnTo>
                    <a:pt x="21702" y="127383"/>
                  </a:lnTo>
                  <a:lnTo>
                    <a:pt x="11405" y="134394"/>
                  </a:lnTo>
                  <a:lnTo>
                    <a:pt x="3399" y="140736"/>
                  </a:lnTo>
                  <a:lnTo>
                    <a:pt x="0" y="148904"/>
                  </a:lnTo>
                  <a:lnTo>
                    <a:pt x="548" y="158386"/>
                  </a:lnTo>
                  <a:lnTo>
                    <a:pt x="4386" y="168672"/>
                  </a:lnTo>
                  <a:lnTo>
                    <a:pt x="73797" y="258261"/>
                  </a:lnTo>
                  <a:lnTo>
                    <a:pt x="80817" y="265273"/>
                  </a:lnTo>
                  <a:lnTo>
                    <a:pt x="87056" y="272283"/>
                  </a:lnTo>
                  <a:lnTo>
                    <a:pt x="94074" y="272283"/>
                  </a:lnTo>
                  <a:lnTo>
                    <a:pt x="103397" y="271078"/>
                  </a:lnTo>
                  <a:lnTo>
                    <a:pt x="253175" y="44026"/>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7" name="object 7"/>
            <p:cNvSpPr/>
            <p:nvPr/>
          </p:nvSpPr>
          <p:spPr>
            <a:xfrm>
              <a:off x="1782008" y="3960297"/>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F7F7F"/>
            </a:solidFill>
          </p:spPr>
          <p:txBody>
            <a:bodyPr wrap="square" lIns="0" tIns="0" rIns="0" bIns="0" rtlCol="0"/>
            <a:lstStyle/>
            <a:p>
              <a:endParaRPr/>
            </a:p>
          </p:txBody>
        </p:sp>
        <p:sp>
          <p:nvSpPr>
            <p:cNvPr id="8" name="object 8"/>
            <p:cNvSpPr/>
            <p:nvPr/>
          </p:nvSpPr>
          <p:spPr>
            <a:xfrm>
              <a:off x="1879087" y="4046989"/>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5"/>
                  </a:lnTo>
                  <a:lnTo>
                    <a:pt x="39372" y="129137"/>
                  </a:lnTo>
                  <a:lnTo>
                    <a:pt x="31195" y="126215"/>
                  </a:lnTo>
                  <a:lnTo>
                    <a:pt x="21702" y="127384"/>
                  </a:lnTo>
                  <a:lnTo>
                    <a:pt x="11405" y="134395"/>
                  </a:lnTo>
                  <a:lnTo>
                    <a:pt x="3399" y="140737"/>
                  </a:lnTo>
                  <a:lnTo>
                    <a:pt x="0" y="148905"/>
                  </a:lnTo>
                  <a:lnTo>
                    <a:pt x="548" y="158387"/>
                  </a:lnTo>
                  <a:lnTo>
                    <a:pt x="4386" y="168672"/>
                  </a:lnTo>
                  <a:lnTo>
                    <a:pt x="73797" y="258262"/>
                  </a:lnTo>
                  <a:lnTo>
                    <a:pt x="80817" y="265272"/>
                  </a:lnTo>
                  <a:lnTo>
                    <a:pt x="87056" y="272284"/>
                  </a:lnTo>
                  <a:lnTo>
                    <a:pt x="94074"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9" name="object 9"/>
            <p:cNvSpPr/>
            <p:nvPr/>
          </p:nvSpPr>
          <p:spPr>
            <a:xfrm>
              <a:off x="1782008" y="2964950"/>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292B8"/>
            </a:solidFill>
          </p:spPr>
          <p:txBody>
            <a:bodyPr wrap="square" lIns="0" tIns="0" rIns="0" bIns="0" rtlCol="0"/>
            <a:lstStyle/>
            <a:p>
              <a:endParaRPr/>
            </a:p>
          </p:txBody>
        </p:sp>
        <p:sp>
          <p:nvSpPr>
            <p:cNvPr id="10" name="object 10"/>
            <p:cNvSpPr/>
            <p:nvPr/>
          </p:nvSpPr>
          <p:spPr>
            <a:xfrm>
              <a:off x="1879087" y="3051643"/>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5"/>
                  </a:lnTo>
                  <a:lnTo>
                    <a:pt x="39372" y="129137"/>
                  </a:lnTo>
                  <a:lnTo>
                    <a:pt x="31195" y="126215"/>
                  </a:lnTo>
                  <a:lnTo>
                    <a:pt x="21702" y="127384"/>
                  </a:lnTo>
                  <a:lnTo>
                    <a:pt x="11405" y="134395"/>
                  </a:lnTo>
                  <a:lnTo>
                    <a:pt x="3399" y="140737"/>
                  </a:lnTo>
                  <a:lnTo>
                    <a:pt x="0" y="148905"/>
                  </a:lnTo>
                  <a:lnTo>
                    <a:pt x="548" y="158387"/>
                  </a:lnTo>
                  <a:lnTo>
                    <a:pt x="4386" y="168672"/>
                  </a:lnTo>
                  <a:lnTo>
                    <a:pt x="73797" y="258262"/>
                  </a:lnTo>
                  <a:lnTo>
                    <a:pt x="80817" y="265272"/>
                  </a:lnTo>
                  <a:lnTo>
                    <a:pt x="87056" y="272284"/>
                  </a:lnTo>
                  <a:lnTo>
                    <a:pt x="94074"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11" name="object 11"/>
            <p:cNvSpPr/>
            <p:nvPr/>
          </p:nvSpPr>
          <p:spPr>
            <a:xfrm>
              <a:off x="1782008" y="4887078"/>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C00000"/>
            </a:solidFill>
          </p:spPr>
          <p:txBody>
            <a:bodyPr wrap="square" lIns="0" tIns="0" rIns="0" bIns="0" rtlCol="0"/>
            <a:lstStyle/>
            <a:p>
              <a:endParaRPr/>
            </a:p>
          </p:txBody>
        </p:sp>
        <p:sp>
          <p:nvSpPr>
            <p:cNvPr id="12" name="object 12"/>
            <p:cNvSpPr/>
            <p:nvPr/>
          </p:nvSpPr>
          <p:spPr>
            <a:xfrm>
              <a:off x="1879087" y="4973770"/>
              <a:ext cx="257810" cy="272415"/>
            </a:xfrm>
            <a:custGeom>
              <a:avLst/>
              <a:gdLst/>
              <a:ahLst/>
              <a:cxnLst/>
              <a:rect l="l" t="t" r="r" b="b"/>
              <a:pathLst>
                <a:path w="257810" h="272414">
                  <a:moveTo>
                    <a:pt x="235749" y="0"/>
                  </a:moveTo>
                  <a:lnTo>
                    <a:pt x="225489" y="1862"/>
                  </a:lnTo>
                  <a:lnTo>
                    <a:pt x="215228" y="7669"/>
                  </a:lnTo>
                  <a:lnTo>
                    <a:pt x="204821" y="16762"/>
                  </a:lnTo>
                  <a:lnTo>
                    <a:pt x="94074" y="196718"/>
                  </a:lnTo>
                  <a:lnTo>
                    <a:pt x="45722" y="134396"/>
                  </a:lnTo>
                  <a:lnTo>
                    <a:pt x="39372" y="129137"/>
                  </a:lnTo>
                  <a:lnTo>
                    <a:pt x="31195" y="126215"/>
                  </a:lnTo>
                  <a:lnTo>
                    <a:pt x="21702" y="127384"/>
                  </a:lnTo>
                  <a:lnTo>
                    <a:pt x="11405" y="134396"/>
                  </a:lnTo>
                  <a:lnTo>
                    <a:pt x="3399" y="140738"/>
                  </a:lnTo>
                  <a:lnTo>
                    <a:pt x="0" y="148905"/>
                  </a:lnTo>
                  <a:lnTo>
                    <a:pt x="548" y="158387"/>
                  </a:lnTo>
                  <a:lnTo>
                    <a:pt x="4386" y="168673"/>
                  </a:lnTo>
                  <a:lnTo>
                    <a:pt x="73797" y="258261"/>
                  </a:lnTo>
                  <a:lnTo>
                    <a:pt x="80817" y="265273"/>
                  </a:lnTo>
                  <a:lnTo>
                    <a:pt x="87056" y="272285"/>
                  </a:lnTo>
                  <a:lnTo>
                    <a:pt x="94074" y="272285"/>
                  </a:lnTo>
                  <a:lnTo>
                    <a:pt x="103397" y="271079"/>
                  </a:lnTo>
                  <a:lnTo>
                    <a:pt x="253175" y="44027"/>
                  </a:lnTo>
                  <a:lnTo>
                    <a:pt x="257562" y="21046"/>
                  </a:lnTo>
                  <a:lnTo>
                    <a:pt x="254162" y="10286"/>
                  </a:lnTo>
                  <a:lnTo>
                    <a:pt x="246156" y="2738"/>
                  </a:lnTo>
                  <a:lnTo>
                    <a:pt x="235749" y="0"/>
                  </a:lnTo>
                  <a:close/>
                </a:path>
              </a:pathLst>
            </a:custGeom>
            <a:solidFill>
              <a:srgbClr val="FFFFFF"/>
            </a:solidFill>
          </p:spPr>
          <p:txBody>
            <a:bodyPr wrap="square" lIns="0" tIns="0" rIns="0" bIns="0" rtlCol="0"/>
            <a:lstStyle/>
            <a:p>
              <a:endParaRPr/>
            </a:p>
          </p:txBody>
        </p:sp>
        <p:sp>
          <p:nvSpPr>
            <p:cNvPr id="13" name="object 13"/>
            <p:cNvSpPr/>
            <p:nvPr/>
          </p:nvSpPr>
          <p:spPr>
            <a:xfrm>
              <a:off x="7678916" y="5984659"/>
              <a:ext cx="2585085" cy="301625"/>
            </a:xfrm>
            <a:custGeom>
              <a:avLst/>
              <a:gdLst/>
              <a:ahLst/>
              <a:cxnLst/>
              <a:rect l="l" t="t" r="r" b="b"/>
              <a:pathLst>
                <a:path w="2585084" h="301625">
                  <a:moveTo>
                    <a:pt x="1292425" y="0"/>
                  </a:moveTo>
                  <a:lnTo>
                    <a:pt x="1213694" y="275"/>
                  </a:lnTo>
                  <a:lnTo>
                    <a:pt x="1136211" y="1089"/>
                  </a:lnTo>
                  <a:lnTo>
                    <a:pt x="1060110" y="2428"/>
                  </a:lnTo>
                  <a:lnTo>
                    <a:pt x="985527" y="4274"/>
                  </a:lnTo>
                  <a:lnTo>
                    <a:pt x="912597" y="6613"/>
                  </a:lnTo>
                  <a:lnTo>
                    <a:pt x="841456" y="9428"/>
                  </a:lnTo>
                  <a:lnTo>
                    <a:pt x="772238" y="12704"/>
                  </a:lnTo>
                  <a:lnTo>
                    <a:pt x="705079" y="16425"/>
                  </a:lnTo>
                  <a:lnTo>
                    <a:pt x="640113" y="20575"/>
                  </a:lnTo>
                  <a:lnTo>
                    <a:pt x="577477" y="25138"/>
                  </a:lnTo>
                  <a:lnTo>
                    <a:pt x="517305" y="30100"/>
                  </a:lnTo>
                  <a:lnTo>
                    <a:pt x="459732" y="35443"/>
                  </a:lnTo>
                  <a:lnTo>
                    <a:pt x="404894" y="41152"/>
                  </a:lnTo>
                  <a:lnTo>
                    <a:pt x="352925" y="47212"/>
                  </a:lnTo>
                  <a:lnTo>
                    <a:pt x="303962" y="53606"/>
                  </a:lnTo>
                  <a:lnTo>
                    <a:pt x="258139" y="60320"/>
                  </a:lnTo>
                  <a:lnTo>
                    <a:pt x="215591" y="67336"/>
                  </a:lnTo>
                  <a:lnTo>
                    <a:pt x="176453" y="74640"/>
                  </a:lnTo>
                  <a:lnTo>
                    <a:pt x="108951" y="90046"/>
                  </a:lnTo>
                  <a:lnTo>
                    <a:pt x="56714" y="106413"/>
                  </a:lnTo>
                  <a:lnTo>
                    <a:pt x="20822" y="123613"/>
                  </a:lnTo>
                  <a:lnTo>
                    <a:pt x="0" y="150702"/>
                  </a:lnTo>
                  <a:lnTo>
                    <a:pt x="2358" y="159883"/>
                  </a:lnTo>
                  <a:lnTo>
                    <a:pt x="36657" y="186488"/>
                  </a:lnTo>
                  <a:lnTo>
                    <a:pt x="80857" y="203288"/>
                  </a:lnTo>
                  <a:lnTo>
                    <a:pt x="140862" y="219190"/>
                  </a:lnTo>
                  <a:lnTo>
                    <a:pt x="215591" y="234069"/>
                  </a:lnTo>
                  <a:lnTo>
                    <a:pt x="258139" y="241085"/>
                  </a:lnTo>
                  <a:lnTo>
                    <a:pt x="303962" y="247798"/>
                  </a:lnTo>
                  <a:lnTo>
                    <a:pt x="352925" y="254193"/>
                  </a:lnTo>
                  <a:lnTo>
                    <a:pt x="404894" y="260253"/>
                  </a:lnTo>
                  <a:lnTo>
                    <a:pt x="459732" y="265962"/>
                  </a:lnTo>
                  <a:lnTo>
                    <a:pt x="517305" y="271305"/>
                  </a:lnTo>
                  <a:lnTo>
                    <a:pt x="577477" y="276266"/>
                  </a:lnTo>
                  <a:lnTo>
                    <a:pt x="640113" y="280830"/>
                  </a:lnTo>
                  <a:lnTo>
                    <a:pt x="705079" y="284980"/>
                  </a:lnTo>
                  <a:lnTo>
                    <a:pt x="772238" y="288701"/>
                  </a:lnTo>
                  <a:lnTo>
                    <a:pt x="841456" y="291977"/>
                  </a:lnTo>
                  <a:lnTo>
                    <a:pt x="912597" y="294792"/>
                  </a:lnTo>
                  <a:lnTo>
                    <a:pt x="985527" y="297131"/>
                  </a:lnTo>
                  <a:lnTo>
                    <a:pt x="1060110" y="298977"/>
                  </a:lnTo>
                  <a:lnTo>
                    <a:pt x="1136211" y="300316"/>
                  </a:lnTo>
                  <a:lnTo>
                    <a:pt x="1213694" y="301130"/>
                  </a:lnTo>
                  <a:lnTo>
                    <a:pt x="1292425" y="301405"/>
                  </a:lnTo>
                  <a:lnTo>
                    <a:pt x="1371156" y="301130"/>
                  </a:lnTo>
                  <a:lnTo>
                    <a:pt x="1448640" y="300316"/>
                  </a:lnTo>
                  <a:lnTo>
                    <a:pt x="1524740" y="298977"/>
                  </a:lnTo>
                  <a:lnTo>
                    <a:pt x="1599323" y="297131"/>
                  </a:lnTo>
                  <a:lnTo>
                    <a:pt x="1672253" y="294792"/>
                  </a:lnTo>
                  <a:lnTo>
                    <a:pt x="1743394" y="291977"/>
                  </a:lnTo>
                  <a:lnTo>
                    <a:pt x="1812612" y="288701"/>
                  </a:lnTo>
                  <a:lnTo>
                    <a:pt x="1879772" y="284980"/>
                  </a:lnTo>
                  <a:lnTo>
                    <a:pt x="1944737" y="280830"/>
                  </a:lnTo>
                  <a:lnTo>
                    <a:pt x="2007374" y="276266"/>
                  </a:lnTo>
                  <a:lnTo>
                    <a:pt x="2067546" y="271305"/>
                  </a:lnTo>
                  <a:lnTo>
                    <a:pt x="2125119" y="265962"/>
                  </a:lnTo>
                  <a:lnTo>
                    <a:pt x="2179957" y="260253"/>
                  </a:lnTo>
                  <a:lnTo>
                    <a:pt x="2231925" y="254193"/>
                  </a:lnTo>
                  <a:lnTo>
                    <a:pt x="2280889" y="247798"/>
                  </a:lnTo>
                  <a:lnTo>
                    <a:pt x="2326712" y="241085"/>
                  </a:lnTo>
                  <a:lnTo>
                    <a:pt x="2369260" y="234069"/>
                  </a:lnTo>
                  <a:lnTo>
                    <a:pt x="2408397" y="226765"/>
                  </a:lnTo>
                  <a:lnTo>
                    <a:pt x="2475899" y="211359"/>
                  </a:lnTo>
                  <a:lnTo>
                    <a:pt x="2528137" y="194992"/>
                  </a:lnTo>
                  <a:lnTo>
                    <a:pt x="2564028" y="177791"/>
                  </a:lnTo>
                  <a:lnTo>
                    <a:pt x="2584851" y="150702"/>
                  </a:lnTo>
                  <a:lnTo>
                    <a:pt x="2582492" y="141522"/>
                  </a:lnTo>
                  <a:lnTo>
                    <a:pt x="2548193" y="114917"/>
                  </a:lnTo>
                  <a:lnTo>
                    <a:pt x="2503993" y="98117"/>
                  </a:lnTo>
                  <a:lnTo>
                    <a:pt x="2443988" y="82215"/>
                  </a:lnTo>
                  <a:lnTo>
                    <a:pt x="2369260" y="67336"/>
                  </a:lnTo>
                  <a:lnTo>
                    <a:pt x="2326712" y="60320"/>
                  </a:lnTo>
                  <a:lnTo>
                    <a:pt x="2280889" y="53606"/>
                  </a:lnTo>
                  <a:lnTo>
                    <a:pt x="2231925" y="47212"/>
                  </a:lnTo>
                  <a:lnTo>
                    <a:pt x="2179957" y="41152"/>
                  </a:lnTo>
                  <a:lnTo>
                    <a:pt x="2125119" y="35443"/>
                  </a:lnTo>
                  <a:lnTo>
                    <a:pt x="2067546" y="30100"/>
                  </a:lnTo>
                  <a:lnTo>
                    <a:pt x="2007374" y="25138"/>
                  </a:lnTo>
                  <a:lnTo>
                    <a:pt x="1944737" y="20575"/>
                  </a:lnTo>
                  <a:lnTo>
                    <a:pt x="1879772" y="16425"/>
                  </a:lnTo>
                  <a:lnTo>
                    <a:pt x="1812612" y="12704"/>
                  </a:lnTo>
                  <a:lnTo>
                    <a:pt x="1743394" y="9428"/>
                  </a:lnTo>
                  <a:lnTo>
                    <a:pt x="1672253" y="6613"/>
                  </a:lnTo>
                  <a:lnTo>
                    <a:pt x="1599323" y="4274"/>
                  </a:lnTo>
                  <a:lnTo>
                    <a:pt x="1524740" y="2428"/>
                  </a:lnTo>
                  <a:lnTo>
                    <a:pt x="1448640" y="1089"/>
                  </a:lnTo>
                  <a:lnTo>
                    <a:pt x="1371156" y="275"/>
                  </a:lnTo>
                  <a:lnTo>
                    <a:pt x="1292425" y="0"/>
                  </a:lnTo>
                  <a:close/>
                </a:path>
              </a:pathLst>
            </a:custGeom>
            <a:solidFill>
              <a:srgbClr val="818181">
                <a:alpha val="16859"/>
              </a:srgbClr>
            </a:solidFill>
          </p:spPr>
          <p:txBody>
            <a:bodyPr wrap="square" lIns="0" tIns="0" rIns="0" bIns="0" rtlCol="0"/>
            <a:lstStyle/>
            <a:p>
              <a:endParaRPr/>
            </a:p>
          </p:txBody>
        </p:sp>
        <p:sp>
          <p:nvSpPr>
            <p:cNvPr id="14" name="object 14"/>
            <p:cNvSpPr/>
            <p:nvPr/>
          </p:nvSpPr>
          <p:spPr>
            <a:xfrm>
              <a:off x="7917947" y="1649157"/>
              <a:ext cx="2126615" cy="4502785"/>
            </a:xfrm>
            <a:custGeom>
              <a:avLst/>
              <a:gdLst/>
              <a:ahLst/>
              <a:cxnLst/>
              <a:rect l="l" t="t" r="r" b="b"/>
              <a:pathLst>
                <a:path w="2126615" h="4502785">
                  <a:moveTo>
                    <a:pt x="1821009" y="0"/>
                  </a:moveTo>
                  <a:lnTo>
                    <a:pt x="296026" y="0"/>
                  </a:lnTo>
                  <a:lnTo>
                    <a:pt x="248501" y="3937"/>
                  </a:lnTo>
                  <a:lnTo>
                    <a:pt x="203235" y="15355"/>
                  </a:lnTo>
                  <a:lnTo>
                    <a:pt x="160877" y="33661"/>
                  </a:lnTo>
                  <a:lnTo>
                    <a:pt x="122070" y="58263"/>
                  </a:lnTo>
                  <a:lnTo>
                    <a:pt x="87462" y="88570"/>
                  </a:lnTo>
                  <a:lnTo>
                    <a:pt x="57698" y="123989"/>
                  </a:lnTo>
                  <a:lnTo>
                    <a:pt x="33424" y="163929"/>
                  </a:lnTo>
                  <a:lnTo>
                    <a:pt x="15285" y="207797"/>
                  </a:lnTo>
                  <a:lnTo>
                    <a:pt x="3929" y="255001"/>
                  </a:lnTo>
                  <a:lnTo>
                    <a:pt x="0" y="304951"/>
                  </a:lnTo>
                  <a:lnTo>
                    <a:pt x="0" y="4197567"/>
                  </a:lnTo>
                  <a:lnTo>
                    <a:pt x="3929" y="4245336"/>
                  </a:lnTo>
                  <a:lnTo>
                    <a:pt x="15285" y="4291276"/>
                  </a:lnTo>
                  <a:lnTo>
                    <a:pt x="33424" y="4334633"/>
                  </a:lnTo>
                  <a:lnTo>
                    <a:pt x="57698" y="4374654"/>
                  </a:lnTo>
                  <a:lnTo>
                    <a:pt x="87462" y="4410584"/>
                  </a:lnTo>
                  <a:lnTo>
                    <a:pt x="122070" y="4441671"/>
                  </a:lnTo>
                  <a:lnTo>
                    <a:pt x="160877" y="4467162"/>
                  </a:lnTo>
                  <a:lnTo>
                    <a:pt x="203235" y="4486302"/>
                  </a:lnTo>
                  <a:lnTo>
                    <a:pt x="248501" y="4498339"/>
                  </a:lnTo>
                  <a:lnTo>
                    <a:pt x="296026" y="4502518"/>
                  </a:lnTo>
                  <a:lnTo>
                    <a:pt x="1821009" y="4502518"/>
                  </a:lnTo>
                  <a:lnTo>
                    <a:pt x="1870966" y="4498339"/>
                  </a:lnTo>
                  <a:lnTo>
                    <a:pt x="1918178" y="4486302"/>
                  </a:lnTo>
                  <a:lnTo>
                    <a:pt x="1962052" y="4467162"/>
                  </a:lnTo>
                  <a:lnTo>
                    <a:pt x="2001998" y="4441671"/>
                  </a:lnTo>
                  <a:lnTo>
                    <a:pt x="2037422" y="4410584"/>
                  </a:lnTo>
                  <a:lnTo>
                    <a:pt x="2067734" y="4374654"/>
                  </a:lnTo>
                  <a:lnTo>
                    <a:pt x="2092340" y="4334633"/>
                  </a:lnTo>
                  <a:lnTo>
                    <a:pt x="2110649" y="4291276"/>
                  </a:lnTo>
                  <a:lnTo>
                    <a:pt x="2122068" y="4245336"/>
                  </a:lnTo>
                  <a:lnTo>
                    <a:pt x="2126006" y="4197567"/>
                  </a:lnTo>
                  <a:lnTo>
                    <a:pt x="2126006" y="3856738"/>
                  </a:lnTo>
                  <a:lnTo>
                    <a:pt x="170439" y="3856738"/>
                  </a:lnTo>
                  <a:lnTo>
                    <a:pt x="170439" y="645779"/>
                  </a:lnTo>
                  <a:lnTo>
                    <a:pt x="2126006" y="645779"/>
                  </a:lnTo>
                  <a:lnTo>
                    <a:pt x="2126006" y="448457"/>
                  </a:lnTo>
                  <a:lnTo>
                    <a:pt x="906019" y="448457"/>
                  </a:lnTo>
                  <a:lnTo>
                    <a:pt x="891442" y="443832"/>
                  </a:lnTo>
                  <a:lnTo>
                    <a:pt x="876865" y="431640"/>
                  </a:lnTo>
                  <a:lnTo>
                    <a:pt x="865652" y="414402"/>
                  </a:lnTo>
                  <a:lnTo>
                    <a:pt x="861166" y="394642"/>
                  </a:lnTo>
                  <a:lnTo>
                    <a:pt x="865652" y="376283"/>
                  </a:lnTo>
                  <a:lnTo>
                    <a:pt x="876865" y="362129"/>
                  </a:lnTo>
                  <a:lnTo>
                    <a:pt x="891442" y="353020"/>
                  </a:lnTo>
                  <a:lnTo>
                    <a:pt x="906019" y="349797"/>
                  </a:lnTo>
                  <a:lnTo>
                    <a:pt x="2126006" y="349797"/>
                  </a:lnTo>
                  <a:lnTo>
                    <a:pt x="2126006" y="304951"/>
                  </a:lnTo>
                  <a:lnTo>
                    <a:pt x="2122068" y="255001"/>
                  </a:lnTo>
                  <a:lnTo>
                    <a:pt x="2110649" y="207797"/>
                  </a:lnTo>
                  <a:lnTo>
                    <a:pt x="2092340" y="163929"/>
                  </a:lnTo>
                  <a:lnTo>
                    <a:pt x="2067734" y="123989"/>
                  </a:lnTo>
                  <a:lnTo>
                    <a:pt x="2037422" y="88570"/>
                  </a:lnTo>
                  <a:lnTo>
                    <a:pt x="2001998" y="58263"/>
                  </a:lnTo>
                  <a:lnTo>
                    <a:pt x="1962052" y="33661"/>
                  </a:lnTo>
                  <a:lnTo>
                    <a:pt x="1918178" y="15355"/>
                  </a:lnTo>
                  <a:lnTo>
                    <a:pt x="1870966" y="3937"/>
                  </a:lnTo>
                  <a:lnTo>
                    <a:pt x="1821009" y="0"/>
                  </a:lnTo>
                  <a:close/>
                </a:path>
                <a:path w="2126615" h="4502785">
                  <a:moveTo>
                    <a:pt x="2126006" y="645779"/>
                  </a:moveTo>
                  <a:lnTo>
                    <a:pt x="1973508" y="645779"/>
                  </a:lnTo>
                  <a:lnTo>
                    <a:pt x="1973508" y="3856738"/>
                  </a:lnTo>
                  <a:lnTo>
                    <a:pt x="2126006" y="3856738"/>
                  </a:lnTo>
                  <a:lnTo>
                    <a:pt x="2126006" y="645779"/>
                  </a:lnTo>
                  <a:close/>
                </a:path>
                <a:path w="2126615" h="4502785">
                  <a:moveTo>
                    <a:pt x="2126006" y="349797"/>
                  </a:moveTo>
                  <a:lnTo>
                    <a:pt x="1237927" y="349797"/>
                  </a:lnTo>
                  <a:lnTo>
                    <a:pt x="1256289" y="353020"/>
                  </a:lnTo>
                  <a:lnTo>
                    <a:pt x="1270445" y="362129"/>
                  </a:lnTo>
                  <a:lnTo>
                    <a:pt x="1279556" y="376283"/>
                  </a:lnTo>
                  <a:lnTo>
                    <a:pt x="1282780" y="394642"/>
                  </a:lnTo>
                  <a:lnTo>
                    <a:pt x="1279556" y="414402"/>
                  </a:lnTo>
                  <a:lnTo>
                    <a:pt x="1270445" y="431640"/>
                  </a:lnTo>
                  <a:lnTo>
                    <a:pt x="1256289" y="443832"/>
                  </a:lnTo>
                  <a:lnTo>
                    <a:pt x="1237927" y="448457"/>
                  </a:lnTo>
                  <a:lnTo>
                    <a:pt x="2126006" y="448457"/>
                  </a:lnTo>
                  <a:lnTo>
                    <a:pt x="2126006" y="349797"/>
                  </a:lnTo>
                  <a:close/>
                </a:path>
              </a:pathLst>
            </a:custGeom>
            <a:solidFill>
              <a:srgbClr val="231F20"/>
            </a:solidFill>
          </p:spPr>
          <p:txBody>
            <a:bodyPr wrap="square" lIns="0" tIns="0" rIns="0" bIns="0" rtlCol="0"/>
            <a:lstStyle/>
            <a:p>
              <a:endParaRPr/>
            </a:p>
          </p:txBody>
        </p:sp>
        <p:pic>
          <p:nvPicPr>
            <p:cNvPr id="15" name="object 15"/>
            <p:cNvPicPr/>
            <p:nvPr/>
          </p:nvPicPr>
          <p:blipFill>
            <a:blip r:embed="rId3" cstate="print"/>
            <a:stretch>
              <a:fillRect/>
            </a:stretch>
          </p:blipFill>
          <p:spPr>
            <a:xfrm>
              <a:off x="8850979" y="5667370"/>
              <a:ext cx="251228" cy="251228"/>
            </a:xfrm>
            <a:prstGeom prst="rect">
              <a:avLst/>
            </a:prstGeom>
          </p:spPr>
        </p:pic>
        <p:sp>
          <p:nvSpPr>
            <p:cNvPr id="16" name="object 16"/>
            <p:cNvSpPr/>
            <p:nvPr/>
          </p:nvSpPr>
          <p:spPr>
            <a:xfrm>
              <a:off x="8057356" y="2228956"/>
              <a:ext cx="1847214" cy="1107440"/>
            </a:xfrm>
            <a:custGeom>
              <a:avLst/>
              <a:gdLst/>
              <a:ahLst/>
              <a:cxnLst/>
              <a:rect l="l" t="t" r="r" b="b"/>
              <a:pathLst>
                <a:path w="1847215" h="1107439">
                  <a:moveTo>
                    <a:pt x="0" y="1107206"/>
                  </a:moveTo>
                  <a:lnTo>
                    <a:pt x="1847185" y="1107206"/>
                  </a:lnTo>
                  <a:lnTo>
                    <a:pt x="1847185" y="0"/>
                  </a:lnTo>
                  <a:lnTo>
                    <a:pt x="0" y="0"/>
                  </a:lnTo>
                  <a:lnTo>
                    <a:pt x="0" y="1107206"/>
                  </a:lnTo>
                  <a:close/>
                </a:path>
              </a:pathLst>
            </a:custGeom>
            <a:solidFill>
              <a:srgbClr val="071F43"/>
            </a:solidFill>
          </p:spPr>
          <p:txBody>
            <a:bodyPr wrap="square" lIns="0" tIns="0" rIns="0" bIns="0" rtlCol="0"/>
            <a:lstStyle/>
            <a:p>
              <a:endParaRPr/>
            </a:p>
          </p:txBody>
        </p:sp>
        <p:sp>
          <p:nvSpPr>
            <p:cNvPr id="17" name="object 17"/>
            <p:cNvSpPr/>
            <p:nvPr/>
          </p:nvSpPr>
          <p:spPr>
            <a:xfrm>
              <a:off x="8057356" y="3336163"/>
              <a:ext cx="1847214" cy="1098550"/>
            </a:xfrm>
            <a:custGeom>
              <a:avLst/>
              <a:gdLst/>
              <a:ahLst/>
              <a:cxnLst/>
              <a:rect l="l" t="t" r="r" b="b"/>
              <a:pathLst>
                <a:path w="1847215" h="1098550">
                  <a:moveTo>
                    <a:pt x="0" y="1098346"/>
                  </a:moveTo>
                  <a:lnTo>
                    <a:pt x="1847185" y="1098346"/>
                  </a:lnTo>
                  <a:lnTo>
                    <a:pt x="1847185" y="0"/>
                  </a:lnTo>
                  <a:lnTo>
                    <a:pt x="0" y="0"/>
                  </a:lnTo>
                  <a:lnTo>
                    <a:pt x="0" y="1098346"/>
                  </a:lnTo>
                  <a:close/>
                </a:path>
              </a:pathLst>
            </a:custGeom>
            <a:solidFill>
              <a:srgbClr val="818181"/>
            </a:solidFill>
          </p:spPr>
          <p:txBody>
            <a:bodyPr wrap="square" lIns="0" tIns="0" rIns="0" bIns="0" rtlCol="0"/>
            <a:lstStyle/>
            <a:p>
              <a:endParaRPr/>
            </a:p>
          </p:txBody>
        </p:sp>
        <p:sp>
          <p:nvSpPr>
            <p:cNvPr id="18" name="object 18"/>
            <p:cNvSpPr/>
            <p:nvPr/>
          </p:nvSpPr>
          <p:spPr>
            <a:xfrm>
              <a:off x="8057356" y="4434509"/>
              <a:ext cx="1847214" cy="1125220"/>
            </a:xfrm>
            <a:custGeom>
              <a:avLst/>
              <a:gdLst/>
              <a:ahLst/>
              <a:cxnLst/>
              <a:rect l="l" t="t" r="r" b="b"/>
              <a:pathLst>
                <a:path w="1847215" h="1125220">
                  <a:moveTo>
                    <a:pt x="1847185" y="0"/>
                  </a:moveTo>
                  <a:lnTo>
                    <a:pt x="0" y="0"/>
                  </a:lnTo>
                  <a:lnTo>
                    <a:pt x="0" y="1124672"/>
                  </a:lnTo>
                  <a:lnTo>
                    <a:pt x="1847185" y="1124672"/>
                  </a:lnTo>
                  <a:lnTo>
                    <a:pt x="1847185" y="0"/>
                  </a:lnTo>
                  <a:close/>
                </a:path>
              </a:pathLst>
            </a:custGeom>
            <a:solidFill>
              <a:srgbClr val="C72040"/>
            </a:solidFill>
          </p:spPr>
          <p:txBody>
            <a:bodyPr wrap="square" lIns="0" tIns="0" rIns="0" bIns="0" rtlCol="0"/>
            <a:lstStyle/>
            <a:p>
              <a:endParaRPr/>
            </a:p>
          </p:txBody>
        </p:sp>
        <p:pic>
          <p:nvPicPr>
            <p:cNvPr id="19" name="object 19"/>
            <p:cNvPicPr/>
            <p:nvPr/>
          </p:nvPicPr>
          <p:blipFill>
            <a:blip r:embed="rId4" cstate="print"/>
            <a:stretch>
              <a:fillRect/>
            </a:stretch>
          </p:blipFill>
          <p:spPr>
            <a:xfrm>
              <a:off x="8534400" y="2304288"/>
              <a:ext cx="917448" cy="917448"/>
            </a:xfrm>
            <a:prstGeom prst="rect">
              <a:avLst/>
            </a:prstGeom>
          </p:spPr>
        </p:pic>
        <p:pic>
          <p:nvPicPr>
            <p:cNvPr id="20" name="object 20"/>
            <p:cNvPicPr/>
            <p:nvPr/>
          </p:nvPicPr>
          <p:blipFill>
            <a:blip r:embed="rId5" cstate="print"/>
            <a:stretch>
              <a:fillRect/>
            </a:stretch>
          </p:blipFill>
          <p:spPr>
            <a:xfrm>
              <a:off x="8534400" y="3474720"/>
              <a:ext cx="917448" cy="917447"/>
            </a:xfrm>
            <a:prstGeom prst="rect">
              <a:avLst/>
            </a:prstGeom>
          </p:spPr>
        </p:pic>
        <p:pic>
          <p:nvPicPr>
            <p:cNvPr id="21" name="object 21"/>
            <p:cNvPicPr/>
            <p:nvPr/>
          </p:nvPicPr>
          <p:blipFill>
            <a:blip r:embed="rId6" cstate="print"/>
            <a:stretch>
              <a:fillRect/>
            </a:stretch>
          </p:blipFill>
          <p:spPr>
            <a:xfrm>
              <a:off x="8534400" y="4556759"/>
              <a:ext cx="917448" cy="917447"/>
            </a:xfrm>
            <a:prstGeom prst="rect">
              <a:avLst/>
            </a:prstGeom>
          </p:spPr>
        </p:pic>
        <p:pic>
          <p:nvPicPr>
            <p:cNvPr id="22" name="object 22"/>
            <p:cNvPicPr/>
            <p:nvPr/>
          </p:nvPicPr>
          <p:blipFill>
            <a:blip r:embed="rId7">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23" name="object 23"/>
            <p:cNvPicPr/>
            <p:nvPr/>
          </p:nvPicPr>
          <p:blipFill>
            <a:blip r:embed="rId8" cstate="print"/>
            <a:stretch>
              <a:fillRect/>
            </a:stretch>
          </p:blipFill>
          <p:spPr>
            <a:xfrm>
              <a:off x="144451" y="96415"/>
              <a:ext cx="1481982" cy="1369425"/>
            </a:xfrm>
            <a:prstGeom prst="rect">
              <a:avLst/>
            </a:prstGeom>
          </p:spPr>
        </p:pic>
      </p:grpSp>
      <p:sp>
        <p:nvSpPr>
          <p:cNvPr id="24" name="object 24"/>
          <p:cNvSpPr txBox="1"/>
          <p:nvPr/>
        </p:nvSpPr>
        <p:spPr>
          <a:xfrm>
            <a:off x="2354621" y="4061460"/>
            <a:ext cx="3472815" cy="238760"/>
          </a:xfrm>
          <a:prstGeom prst="rect">
            <a:avLst/>
          </a:prstGeom>
        </p:spPr>
        <p:txBody>
          <a:bodyPr vert="horz" wrap="square" lIns="0" tIns="12700" rIns="0" bIns="0" rtlCol="0">
            <a:spAutoFit/>
          </a:bodyPr>
          <a:lstStyle/>
          <a:p>
            <a:pPr marL="12700">
              <a:lnSpc>
                <a:spcPct val="100000"/>
              </a:lnSpc>
              <a:spcBef>
                <a:spcPts val="100"/>
              </a:spcBef>
            </a:pPr>
            <a:r>
              <a:rPr sz="1400" spc="60" dirty="0">
                <a:solidFill>
                  <a:srgbClr val="7F7F7F"/>
                </a:solidFill>
                <a:latin typeface="Tahoma"/>
                <a:cs typeface="Tahoma"/>
              </a:rPr>
              <a:t>All</a:t>
            </a:r>
            <a:r>
              <a:rPr sz="1400" spc="-110" dirty="0">
                <a:solidFill>
                  <a:srgbClr val="7F7F7F"/>
                </a:solidFill>
                <a:latin typeface="Tahoma"/>
                <a:cs typeface="Tahoma"/>
              </a:rPr>
              <a:t> </a:t>
            </a:r>
            <a:r>
              <a:rPr sz="1400" spc="-10" dirty="0">
                <a:solidFill>
                  <a:srgbClr val="7F7F7F"/>
                </a:solidFill>
                <a:latin typeface="Tahoma"/>
                <a:cs typeface="Tahoma"/>
              </a:rPr>
              <a:t>media</a:t>
            </a:r>
            <a:r>
              <a:rPr sz="1400" spc="-105" dirty="0">
                <a:solidFill>
                  <a:srgbClr val="7F7F7F"/>
                </a:solidFill>
                <a:latin typeface="Tahoma"/>
                <a:cs typeface="Tahoma"/>
              </a:rPr>
              <a:t> </a:t>
            </a:r>
            <a:r>
              <a:rPr sz="1400" dirty="0">
                <a:solidFill>
                  <a:srgbClr val="7F7F7F"/>
                </a:solidFill>
                <a:latin typeface="Tahoma"/>
                <a:cs typeface="Tahoma"/>
              </a:rPr>
              <a:t>is</a:t>
            </a:r>
            <a:r>
              <a:rPr sz="1400" spc="-105" dirty="0">
                <a:solidFill>
                  <a:srgbClr val="7F7F7F"/>
                </a:solidFill>
                <a:latin typeface="Tahoma"/>
                <a:cs typeface="Tahoma"/>
              </a:rPr>
              <a:t> </a:t>
            </a:r>
            <a:r>
              <a:rPr sz="1400" dirty="0">
                <a:solidFill>
                  <a:srgbClr val="7F7F7F"/>
                </a:solidFill>
                <a:latin typeface="Tahoma"/>
                <a:cs typeface="Tahoma"/>
              </a:rPr>
              <a:t>properly</a:t>
            </a:r>
            <a:r>
              <a:rPr sz="1400" spc="-114" dirty="0">
                <a:solidFill>
                  <a:srgbClr val="7F7F7F"/>
                </a:solidFill>
                <a:latin typeface="Tahoma"/>
                <a:cs typeface="Tahoma"/>
              </a:rPr>
              <a:t> </a:t>
            </a:r>
            <a:r>
              <a:rPr sz="1400" dirty="0">
                <a:solidFill>
                  <a:srgbClr val="7F7F7F"/>
                </a:solidFill>
                <a:latin typeface="Tahoma"/>
                <a:cs typeface="Tahoma"/>
              </a:rPr>
              <a:t>sanitized</a:t>
            </a:r>
            <a:r>
              <a:rPr sz="1400" spc="-105" dirty="0">
                <a:solidFill>
                  <a:srgbClr val="7F7F7F"/>
                </a:solidFill>
                <a:latin typeface="Tahoma"/>
                <a:cs typeface="Tahoma"/>
              </a:rPr>
              <a:t> </a:t>
            </a:r>
            <a:r>
              <a:rPr sz="1400" dirty="0">
                <a:solidFill>
                  <a:srgbClr val="7F7F7F"/>
                </a:solidFill>
                <a:latin typeface="Tahoma"/>
                <a:cs typeface="Tahoma"/>
              </a:rPr>
              <a:t>or</a:t>
            </a:r>
            <a:r>
              <a:rPr sz="1400" spc="-114" dirty="0">
                <a:solidFill>
                  <a:srgbClr val="7F7F7F"/>
                </a:solidFill>
                <a:latin typeface="Tahoma"/>
                <a:cs typeface="Tahoma"/>
              </a:rPr>
              <a:t> </a:t>
            </a:r>
            <a:r>
              <a:rPr sz="1400" dirty="0">
                <a:solidFill>
                  <a:srgbClr val="7F7F7F"/>
                </a:solidFill>
                <a:latin typeface="Tahoma"/>
                <a:cs typeface="Tahoma"/>
              </a:rPr>
              <a:t>disposed</a:t>
            </a:r>
            <a:r>
              <a:rPr sz="1400" spc="-105" dirty="0">
                <a:solidFill>
                  <a:srgbClr val="7F7F7F"/>
                </a:solidFill>
                <a:latin typeface="Tahoma"/>
                <a:cs typeface="Tahoma"/>
              </a:rPr>
              <a:t> </a:t>
            </a:r>
            <a:r>
              <a:rPr sz="1400" spc="-25" dirty="0">
                <a:solidFill>
                  <a:srgbClr val="7F7F7F"/>
                </a:solidFill>
                <a:latin typeface="Tahoma"/>
                <a:cs typeface="Tahoma"/>
              </a:rPr>
              <a:t>of</a:t>
            </a:r>
            <a:endParaRPr sz="1400">
              <a:latin typeface="Tahoma"/>
              <a:cs typeface="Tahoma"/>
            </a:endParaRPr>
          </a:p>
        </p:txBody>
      </p:sp>
      <p:sp>
        <p:nvSpPr>
          <p:cNvPr id="27" name="object 27"/>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9"/>
              </a:rPr>
              <a:t>www.AmericasSBDC.org/Cybersecurity</a:t>
            </a:r>
            <a:endParaRPr sz="1200">
              <a:latin typeface="Tahoma"/>
              <a:cs typeface="Tahoma"/>
            </a:endParaRPr>
          </a:p>
        </p:txBody>
      </p:sp>
      <p:sp>
        <p:nvSpPr>
          <p:cNvPr id="25" name="object 25"/>
          <p:cNvSpPr txBox="1"/>
          <p:nvPr/>
        </p:nvSpPr>
        <p:spPr>
          <a:xfrm>
            <a:off x="2353480" y="2985515"/>
            <a:ext cx="3914775" cy="455295"/>
          </a:xfrm>
          <a:prstGeom prst="rect">
            <a:avLst/>
          </a:prstGeom>
        </p:spPr>
        <p:txBody>
          <a:bodyPr vert="horz" wrap="square" lIns="0" tIns="9525" rIns="0" bIns="0" rtlCol="0">
            <a:spAutoFit/>
          </a:bodyPr>
          <a:lstStyle/>
          <a:p>
            <a:pPr marL="12700" marR="5080">
              <a:lnSpc>
                <a:spcPct val="101400"/>
              </a:lnSpc>
              <a:spcBef>
                <a:spcPts val="75"/>
              </a:spcBef>
            </a:pPr>
            <a:r>
              <a:rPr sz="1400" dirty="0">
                <a:solidFill>
                  <a:srgbClr val="7F7F7F"/>
                </a:solidFill>
                <a:latin typeface="Tahoma"/>
                <a:cs typeface="Tahoma"/>
              </a:rPr>
              <a:t>Media</a:t>
            </a:r>
            <a:r>
              <a:rPr sz="1400" spc="-65" dirty="0">
                <a:solidFill>
                  <a:srgbClr val="7F7F7F"/>
                </a:solidFill>
                <a:latin typeface="Tahoma"/>
                <a:cs typeface="Tahoma"/>
              </a:rPr>
              <a:t> </a:t>
            </a:r>
            <a:r>
              <a:rPr sz="1400" dirty="0">
                <a:solidFill>
                  <a:srgbClr val="7F7F7F"/>
                </a:solidFill>
                <a:latin typeface="Tahoma"/>
                <a:cs typeface="Tahoma"/>
              </a:rPr>
              <a:t>includes</a:t>
            </a:r>
            <a:r>
              <a:rPr sz="1400" spc="-65" dirty="0">
                <a:solidFill>
                  <a:srgbClr val="7F7F7F"/>
                </a:solidFill>
                <a:latin typeface="Tahoma"/>
                <a:cs typeface="Tahoma"/>
              </a:rPr>
              <a:t> </a:t>
            </a:r>
            <a:r>
              <a:rPr sz="1400" dirty="0">
                <a:solidFill>
                  <a:srgbClr val="7F7F7F"/>
                </a:solidFill>
                <a:latin typeface="Tahoma"/>
                <a:cs typeface="Tahoma"/>
              </a:rPr>
              <a:t>internal/external</a:t>
            </a:r>
            <a:r>
              <a:rPr sz="1400" spc="-60" dirty="0">
                <a:solidFill>
                  <a:srgbClr val="7F7F7F"/>
                </a:solidFill>
                <a:latin typeface="Tahoma"/>
                <a:cs typeface="Tahoma"/>
              </a:rPr>
              <a:t> </a:t>
            </a:r>
            <a:r>
              <a:rPr sz="1400" dirty="0">
                <a:solidFill>
                  <a:srgbClr val="7F7F7F"/>
                </a:solidFill>
                <a:latin typeface="Tahoma"/>
                <a:cs typeface="Tahoma"/>
              </a:rPr>
              <a:t>hard</a:t>
            </a:r>
            <a:r>
              <a:rPr sz="1400" spc="-65" dirty="0">
                <a:solidFill>
                  <a:srgbClr val="7F7F7F"/>
                </a:solidFill>
                <a:latin typeface="Tahoma"/>
                <a:cs typeface="Tahoma"/>
              </a:rPr>
              <a:t> </a:t>
            </a:r>
            <a:r>
              <a:rPr sz="1400" spc="-10" dirty="0">
                <a:solidFill>
                  <a:srgbClr val="7F7F7F"/>
                </a:solidFill>
                <a:latin typeface="Tahoma"/>
                <a:cs typeface="Tahoma"/>
              </a:rPr>
              <a:t>drives,</a:t>
            </a:r>
            <a:r>
              <a:rPr sz="1400" spc="-65" dirty="0">
                <a:solidFill>
                  <a:srgbClr val="7F7F7F"/>
                </a:solidFill>
                <a:latin typeface="Tahoma"/>
                <a:cs typeface="Tahoma"/>
              </a:rPr>
              <a:t> </a:t>
            </a:r>
            <a:r>
              <a:rPr sz="1400" spc="-10" dirty="0">
                <a:solidFill>
                  <a:srgbClr val="7F7F7F"/>
                </a:solidFill>
                <a:latin typeface="Tahoma"/>
                <a:cs typeface="Tahoma"/>
              </a:rPr>
              <a:t>flash drives,</a:t>
            </a:r>
            <a:r>
              <a:rPr sz="1400" spc="-140" dirty="0">
                <a:solidFill>
                  <a:srgbClr val="7F7F7F"/>
                </a:solidFill>
                <a:latin typeface="Tahoma"/>
                <a:cs typeface="Tahoma"/>
              </a:rPr>
              <a:t> </a:t>
            </a:r>
            <a:r>
              <a:rPr sz="1400" spc="-15" dirty="0">
                <a:solidFill>
                  <a:srgbClr val="7F7F7F"/>
                </a:solidFill>
                <a:latin typeface="Tahoma"/>
                <a:cs typeface="Tahoma"/>
              </a:rPr>
              <a:t>disks,</a:t>
            </a:r>
            <a:r>
              <a:rPr sz="1400" spc="-140" dirty="0">
                <a:solidFill>
                  <a:srgbClr val="7F7F7F"/>
                </a:solidFill>
                <a:latin typeface="Tahoma"/>
                <a:cs typeface="Tahoma"/>
              </a:rPr>
              <a:t> </a:t>
            </a:r>
            <a:r>
              <a:rPr sz="1400" spc="-20" dirty="0">
                <a:solidFill>
                  <a:srgbClr val="7F7F7F"/>
                </a:solidFill>
                <a:latin typeface="Tahoma"/>
                <a:cs typeface="Tahoma"/>
              </a:rPr>
              <a:t>film,</a:t>
            </a:r>
            <a:r>
              <a:rPr sz="1400" spc="-140" dirty="0">
                <a:solidFill>
                  <a:srgbClr val="7F7F7F"/>
                </a:solidFill>
                <a:latin typeface="Tahoma"/>
                <a:cs typeface="Tahoma"/>
              </a:rPr>
              <a:t> </a:t>
            </a:r>
            <a:r>
              <a:rPr sz="1400" dirty="0">
                <a:solidFill>
                  <a:srgbClr val="7F7F7F"/>
                </a:solidFill>
                <a:latin typeface="Tahoma"/>
                <a:cs typeface="Tahoma"/>
              </a:rPr>
              <a:t>paper</a:t>
            </a:r>
            <a:r>
              <a:rPr sz="1400" spc="-145" dirty="0">
                <a:solidFill>
                  <a:srgbClr val="7F7F7F"/>
                </a:solidFill>
                <a:latin typeface="Tahoma"/>
                <a:cs typeface="Tahoma"/>
              </a:rPr>
              <a:t> </a:t>
            </a:r>
            <a:r>
              <a:rPr sz="1400" dirty="0">
                <a:solidFill>
                  <a:srgbClr val="7F7F7F"/>
                </a:solidFill>
                <a:latin typeface="Tahoma"/>
                <a:cs typeface="Tahoma"/>
              </a:rPr>
              <a:t>–</a:t>
            </a:r>
            <a:r>
              <a:rPr sz="1400" spc="-150" dirty="0">
                <a:solidFill>
                  <a:srgbClr val="7F7F7F"/>
                </a:solidFill>
                <a:latin typeface="Tahoma"/>
                <a:cs typeface="Tahoma"/>
              </a:rPr>
              <a:t> </a:t>
            </a:r>
            <a:r>
              <a:rPr sz="1400" spc="-10" dirty="0">
                <a:solidFill>
                  <a:srgbClr val="7F7F7F"/>
                </a:solidFill>
                <a:latin typeface="Tahoma"/>
                <a:cs typeface="Tahoma"/>
              </a:rPr>
              <a:t>anything</a:t>
            </a:r>
            <a:r>
              <a:rPr sz="1400" spc="-145" dirty="0">
                <a:solidFill>
                  <a:srgbClr val="7F7F7F"/>
                </a:solidFill>
                <a:latin typeface="Tahoma"/>
                <a:cs typeface="Tahoma"/>
              </a:rPr>
              <a:t> </a:t>
            </a:r>
            <a:r>
              <a:rPr sz="1400" dirty="0">
                <a:solidFill>
                  <a:srgbClr val="7F7F7F"/>
                </a:solidFill>
                <a:latin typeface="Tahoma"/>
                <a:cs typeface="Tahoma"/>
              </a:rPr>
              <a:t>containing</a:t>
            </a:r>
            <a:r>
              <a:rPr sz="1400" spc="-145" dirty="0">
                <a:solidFill>
                  <a:srgbClr val="7F7F7F"/>
                </a:solidFill>
                <a:latin typeface="Tahoma"/>
                <a:cs typeface="Tahoma"/>
              </a:rPr>
              <a:t> </a:t>
            </a:r>
            <a:r>
              <a:rPr sz="1400" spc="-25" dirty="0">
                <a:solidFill>
                  <a:srgbClr val="7F7F7F"/>
                </a:solidFill>
                <a:latin typeface="Tahoma"/>
                <a:cs typeface="Tahoma"/>
              </a:rPr>
              <a:t>PII</a:t>
            </a:r>
            <a:endParaRPr sz="1400">
              <a:latin typeface="Tahoma"/>
              <a:cs typeface="Tahoma"/>
            </a:endParaRPr>
          </a:p>
        </p:txBody>
      </p:sp>
      <p:sp>
        <p:nvSpPr>
          <p:cNvPr id="26" name="object 26"/>
          <p:cNvSpPr txBox="1"/>
          <p:nvPr/>
        </p:nvSpPr>
        <p:spPr>
          <a:xfrm>
            <a:off x="2376482" y="4994148"/>
            <a:ext cx="3299460"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7F7F7F"/>
                </a:solidFill>
                <a:latin typeface="Tahoma"/>
                <a:cs typeface="Tahoma"/>
              </a:rPr>
              <a:t>Media</a:t>
            </a:r>
            <a:r>
              <a:rPr sz="1400" spc="-95" dirty="0">
                <a:solidFill>
                  <a:srgbClr val="7F7F7F"/>
                </a:solidFill>
                <a:latin typeface="Tahoma"/>
                <a:cs typeface="Tahoma"/>
              </a:rPr>
              <a:t> </a:t>
            </a:r>
            <a:r>
              <a:rPr sz="1400" dirty="0">
                <a:solidFill>
                  <a:srgbClr val="7F7F7F"/>
                </a:solidFill>
                <a:latin typeface="Tahoma"/>
                <a:cs typeface="Tahoma"/>
              </a:rPr>
              <a:t>should</a:t>
            </a:r>
            <a:r>
              <a:rPr sz="1400" spc="-90" dirty="0">
                <a:solidFill>
                  <a:srgbClr val="7F7F7F"/>
                </a:solidFill>
                <a:latin typeface="Tahoma"/>
                <a:cs typeface="Tahoma"/>
              </a:rPr>
              <a:t> </a:t>
            </a:r>
            <a:r>
              <a:rPr sz="1400" dirty="0">
                <a:solidFill>
                  <a:srgbClr val="7F7F7F"/>
                </a:solidFill>
                <a:latin typeface="Tahoma"/>
                <a:cs typeface="Tahoma"/>
              </a:rPr>
              <a:t>be</a:t>
            </a:r>
            <a:r>
              <a:rPr sz="1400" spc="-90" dirty="0">
                <a:solidFill>
                  <a:srgbClr val="7F7F7F"/>
                </a:solidFill>
                <a:latin typeface="Tahoma"/>
                <a:cs typeface="Tahoma"/>
              </a:rPr>
              <a:t> </a:t>
            </a:r>
            <a:r>
              <a:rPr sz="1400" dirty="0">
                <a:solidFill>
                  <a:srgbClr val="7F7F7F"/>
                </a:solidFill>
                <a:latin typeface="Tahoma"/>
                <a:cs typeface="Tahoma"/>
              </a:rPr>
              <a:t>tracked</a:t>
            </a:r>
            <a:r>
              <a:rPr sz="1400" spc="-90" dirty="0">
                <a:solidFill>
                  <a:srgbClr val="7F7F7F"/>
                </a:solidFill>
                <a:latin typeface="Tahoma"/>
                <a:cs typeface="Tahoma"/>
              </a:rPr>
              <a:t> </a:t>
            </a:r>
            <a:r>
              <a:rPr sz="1400" dirty="0">
                <a:solidFill>
                  <a:srgbClr val="7F7F7F"/>
                </a:solidFill>
                <a:latin typeface="Tahoma"/>
                <a:cs typeface="Tahoma"/>
              </a:rPr>
              <a:t>from</a:t>
            </a:r>
            <a:r>
              <a:rPr sz="1400" spc="-95" dirty="0">
                <a:solidFill>
                  <a:srgbClr val="7F7F7F"/>
                </a:solidFill>
                <a:latin typeface="Tahoma"/>
                <a:cs typeface="Tahoma"/>
              </a:rPr>
              <a:t> </a:t>
            </a:r>
            <a:r>
              <a:rPr sz="1400" dirty="0">
                <a:solidFill>
                  <a:srgbClr val="7F7F7F"/>
                </a:solidFill>
                <a:latin typeface="Tahoma"/>
                <a:cs typeface="Tahoma"/>
              </a:rPr>
              <a:t>user</a:t>
            </a:r>
            <a:r>
              <a:rPr sz="1400" spc="-95" dirty="0">
                <a:solidFill>
                  <a:srgbClr val="7F7F7F"/>
                </a:solidFill>
                <a:latin typeface="Tahoma"/>
                <a:cs typeface="Tahoma"/>
              </a:rPr>
              <a:t> </a:t>
            </a:r>
            <a:r>
              <a:rPr sz="1400" dirty="0">
                <a:solidFill>
                  <a:srgbClr val="7F7F7F"/>
                </a:solidFill>
                <a:latin typeface="Tahoma"/>
                <a:cs typeface="Tahoma"/>
              </a:rPr>
              <a:t>to</a:t>
            </a:r>
            <a:r>
              <a:rPr sz="1400" spc="-105" dirty="0">
                <a:solidFill>
                  <a:srgbClr val="7F7F7F"/>
                </a:solidFill>
                <a:latin typeface="Tahoma"/>
                <a:cs typeface="Tahoma"/>
              </a:rPr>
              <a:t> </a:t>
            </a:r>
            <a:r>
              <a:rPr sz="1400" spc="-20" dirty="0">
                <a:solidFill>
                  <a:srgbClr val="7F7F7F"/>
                </a:solidFill>
                <a:latin typeface="Tahoma"/>
                <a:cs typeface="Tahoma"/>
              </a:rPr>
              <a:t>user</a:t>
            </a:r>
            <a:endParaRPr sz="1400">
              <a:latin typeface="Tahoma"/>
              <a:cs typeface="Tahom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26" y="2924556"/>
            <a:ext cx="2703830" cy="1366520"/>
          </a:xfrm>
          <a:prstGeom prst="rect">
            <a:avLst/>
          </a:prstGeom>
        </p:spPr>
        <p:txBody>
          <a:bodyPr vert="horz" wrap="square" lIns="0" tIns="12700" rIns="0" bIns="0" rtlCol="0">
            <a:spAutoFit/>
          </a:bodyPr>
          <a:lstStyle/>
          <a:p>
            <a:pPr marL="12700" marR="5080">
              <a:lnSpc>
                <a:spcPct val="100000"/>
              </a:lnSpc>
              <a:spcBef>
                <a:spcPts val="100"/>
              </a:spcBef>
            </a:pPr>
            <a:r>
              <a:rPr sz="4400" spc="-114" dirty="0"/>
              <a:t>Physical </a:t>
            </a:r>
            <a:r>
              <a:rPr sz="4400" spc="-200" dirty="0"/>
              <a:t>Protection</a:t>
            </a:r>
            <a:endParaRPr sz="4400"/>
          </a:p>
        </p:txBody>
      </p:sp>
      <p:pic>
        <p:nvPicPr>
          <p:cNvPr id="3" name="object 3"/>
          <p:cNvPicPr/>
          <p:nvPr/>
        </p:nvPicPr>
        <p:blipFill>
          <a:blip r:embed="rId2" cstate="print"/>
          <a:stretch>
            <a:fillRect/>
          </a:stretch>
        </p:blipFill>
        <p:spPr>
          <a:xfrm>
            <a:off x="1368552" y="3124200"/>
            <a:ext cx="999744" cy="1002792"/>
          </a:xfrm>
          <a:prstGeom prst="rect">
            <a:avLst/>
          </a:prstGeom>
        </p:spPr>
      </p:pic>
      <p:pic>
        <p:nvPicPr>
          <p:cNvPr id="4" name="object 4"/>
          <p:cNvPicPr/>
          <p:nvPr/>
        </p:nvPicPr>
        <p:blipFill>
          <a:blip r:embed="rId3">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5" name="object 5"/>
          <p:cNvPicPr/>
          <p:nvPr/>
        </p:nvPicPr>
        <p:blipFill>
          <a:blip r:embed="rId4" cstate="print"/>
          <a:stretch>
            <a:fillRect/>
          </a:stretch>
        </p:blipFill>
        <p:spPr>
          <a:xfrm>
            <a:off x="144451" y="96415"/>
            <a:ext cx="1481982" cy="13694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2066113" y="6491335"/>
              <a:ext cx="6643370" cy="367030"/>
            </a:xfrm>
            <a:custGeom>
              <a:avLst/>
              <a:gdLst/>
              <a:ahLst/>
              <a:cxnLst/>
              <a:rect l="l" t="t" r="r" b="b"/>
              <a:pathLst>
                <a:path w="6643370" h="367029">
                  <a:moveTo>
                    <a:pt x="6643321" y="0"/>
                  </a:moveTo>
                  <a:lnTo>
                    <a:pt x="0" y="0"/>
                  </a:lnTo>
                  <a:lnTo>
                    <a:pt x="0" y="366665"/>
                  </a:lnTo>
                  <a:lnTo>
                    <a:pt x="6643321" y="366665"/>
                  </a:lnTo>
                  <a:lnTo>
                    <a:pt x="6643321" y="0"/>
                  </a:lnTo>
                  <a:close/>
                </a:path>
              </a:pathLst>
            </a:custGeom>
            <a:solidFill>
              <a:srgbClr val="071F43"/>
            </a:solidFill>
          </p:spPr>
          <p:txBody>
            <a:bodyPr wrap="square" lIns="0" tIns="0" rIns="0" bIns="0" rtlCol="0"/>
            <a:lstStyle/>
            <a:p>
              <a:endParaRPr/>
            </a:p>
          </p:txBody>
        </p:sp>
        <p:sp>
          <p:nvSpPr>
            <p:cNvPr id="4" name="object 4"/>
            <p:cNvSpPr/>
            <p:nvPr/>
          </p:nvSpPr>
          <p:spPr>
            <a:xfrm>
              <a:off x="8709435" y="6491335"/>
              <a:ext cx="3482975" cy="367030"/>
            </a:xfrm>
            <a:custGeom>
              <a:avLst/>
              <a:gdLst/>
              <a:ahLst/>
              <a:cxnLst/>
              <a:rect l="l" t="t" r="r" b="b"/>
              <a:pathLst>
                <a:path w="3482975" h="367029">
                  <a:moveTo>
                    <a:pt x="0" y="0"/>
                  </a:moveTo>
                  <a:lnTo>
                    <a:pt x="3482564" y="0"/>
                  </a:lnTo>
                  <a:lnTo>
                    <a:pt x="3482564" y="366665"/>
                  </a:lnTo>
                  <a:lnTo>
                    <a:pt x="0" y="366665"/>
                  </a:lnTo>
                  <a:lnTo>
                    <a:pt x="0" y="0"/>
                  </a:lnTo>
                  <a:close/>
                </a:path>
              </a:pathLst>
            </a:custGeom>
            <a:solidFill>
              <a:srgbClr val="C72040"/>
            </a:solidFill>
          </p:spPr>
          <p:txBody>
            <a:bodyPr wrap="square" lIns="0" tIns="0" rIns="0" bIns="0" rtlCol="0"/>
            <a:lstStyle/>
            <a:p>
              <a:endParaRPr/>
            </a:p>
          </p:txBody>
        </p:sp>
        <p:pic>
          <p:nvPicPr>
            <p:cNvPr id="5" name="object 5"/>
            <p:cNvPicPr/>
            <p:nvPr/>
          </p:nvPicPr>
          <p:blipFill>
            <a:blip r:embed="rId2" cstate="print"/>
            <a:stretch>
              <a:fillRect/>
            </a:stretch>
          </p:blipFill>
          <p:spPr>
            <a:xfrm>
              <a:off x="1368552" y="9143"/>
              <a:ext cx="10820400" cy="6848856"/>
            </a:xfrm>
            <a:prstGeom prst="rect">
              <a:avLst/>
            </a:prstGeom>
          </p:spPr>
        </p:pic>
        <p:pic>
          <p:nvPicPr>
            <p:cNvPr id="6" name="object 6"/>
            <p:cNvPicPr/>
            <p:nvPr/>
          </p:nvPicPr>
          <p:blipFill>
            <a:blip r:embed="rId3" cstate="print"/>
            <a:stretch>
              <a:fillRect/>
            </a:stretch>
          </p:blipFill>
          <p:spPr>
            <a:xfrm>
              <a:off x="0" y="0"/>
              <a:ext cx="4379976" cy="6857999"/>
            </a:xfrm>
            <a:prstGeom prst="rect">
              <a:avLst/>
            </a:prstGeom>
          </p:spPr>
        </p:pic>
        <p:sp>
          <p:nvSpPr>
            <p:cNvPr id="7" name="object 7"/>
            <p:cNvSpPr/>
            <p:nvPr/>
          </p:nvSpPr>
          <p:spPr>
            <a:xfrm>
              <a:off x="374315" y="0"/>
              <a:ext cx="3927475" cy="6858000"/>
            </a:xfrm>
            <a:custGeom>
              <a:avLst/>
              <a:gdLst/>
              <a:ahLst/>
              <a:cxnLst/>
              <a:rect l="l" t="t" r="r" b="b"/>
              <a:pathLst>
                <a:path w="3927475" h="6858000">
                  <a:moveTo>
                    <a:pt x="2359170" y="0"/>
                  </a:moveTo>
                  <a:lnTo>
                    <a:pt x="0" y="0"/>
                  </a:lnTo>
                  <a:lnTo>
                    <a:pt x="39382" y="12700"/>
                  </a:lnTo>
                  <a:lnTo>
                    <a:pt x="85632" y="25400"/>
                  </a:lnTo>
                  <a:lnTo>
                    <a:pt x="131679" y="25400"/>
                  </a:lnTo>
                  <a:lnTo>
                    <a:pt x="358694" y="88900"/>
                  </a:lnTo>
                  <a:lnTo>
                    <a:pt x="403422" y="88900"/>
                  </a:lnTo>
                  <a:lnTo>
                    <a:pt x="447914" y="101600"/>
                  </a:lnTo>
                  <a:lnTo>
                    <a:pt x="492166" y="127000"/>
                  </a:lnTo>
                  <a:lnTo>
                    <a:pt x="666687" y="177800"/>
                  </a:lnTo>
                  <a:lnTo>
                    <a:pt x="709672" y="203200"/>
                  </a:lnTo>
                  <a:lnTo>
                    <a:pt x="794837" y="228600"/>
                  </a:lnTo>
                  <a:lnTo>
                    <a:pt x="837009" y="254000"/>
                  </a:lnTo>
                  <a:lnTo>
                    <a:pt x="878899" y="266700"/>
                  </a:lnTo>
                  <a:lnTo>
                    <a:pt x="920506" y="292100"/>
                  </a:lnTo>
                  <a:lnTo>
                    <a:pt x="961822" y="304800"/>
                  </a:lnTo>
                  <a:lnTo>
                    <a:pt x="1002845" y="330200"/>
                  </a:lnTo>
                  <a:lnTo>
                    <a:pt x="1043570" y="342900"/>
                  </a:lnTo>
                  <a:lnTo>
                    <a:pt x="1124107" y="393700"/>
                  </a:lnTo>
                  <a:lnTo>
                    <a:pt x="1163910" y="406400"/>
                  </a:lnTo>
                  <a:lnTo>
                    <a:pt x="1281404" y="482600"/>
                  </a:lnTo>
                  <a:lnTo>
                    <a:pt x="1395931" y="558800"/>
                  </a:lnTo>
                  <a:lnTo>
                    <a:pt x="1507370" y="635000"/>
                  </a:lnTo>
                  <a:lnTo>
                    <a:pt x="1579887" y="685800"/>
                  </a:lnTo>
                  <a:lnTo>
                    <a:pt x="1650942" y="736600"/>
                  </a:lnTo>
                  <a:lnTo>
                    <a:pt x="1685911" y="774700"/>
                  </a:lnTo>
                  <a:lnTo>
                    <a:pt x="1754705" y="825500"/>
                  </a:lnTo>
                  <a:lnTo>
                    <a:pt x="1788523" y="863600"/>
                  </a:lnTo>
                  <a:lnTo>
                    <a:pt x="1821948" y="889000"/>
                  </a:lnTo>
                  <a:lnTo>
                    <a:pt x="1854977" y="927100"/>
                  </a:lnTo>
                  <a:lnTo>
                    <a:pt x="1887604" y="952500"/>
                  </a:lnTo>
                  <a:lnTo>
                    <a:pt x="1919825" y="990600"/>
                  </a:lnTo>
                  <a:lnTo>
                    <a:pt x="1951636" y="1016000"/>
                  </a:lnTo>
                  <a:lnTo>
                    <a:pt x="1983031" y="1054100"/>
                  </a:lnTo>
                  <a:lnTo>
                    <a:pt x="2014008" y="1079500"/>
                  </a:lnTo>
                  <a:lnTo>
                    <a:pt x="2044561" y="1117600"/>
                  </a:lnTo>
                  <a:lnTo>
                    <a:pt x="2074685" y="1143000"/>
                  </a:lnTo>
                  <a:lnTo>
                    <a:pt x="2104377" y="1181100"/>
                  </a:lnTo>
                  <a:lnTo>
                    <a:pt x="2133631" y="1219200"/>
                  </a:lnTo>
                  <a:lnTo>
                    <a:pt x="2162443" y="1257300"/>
                  </a:lnTo>
                  <a:lnTo>
                    <a:pt x="2190810" y="1282700"/>
                  </a:lnTo>
                  <a:lnTo>
                    <a:pt x="2218725" y="1320800"/>
                  </a:lnTo>
                  <a:lnTo>
                    <a:pt x="2246186" y="1358900"/>
                  </a:lnTo>
                  <a:lnTo>
                    <a:pt x="2273186" y="1397000"/>
                  </a:lnTo>
                  <a:lnTo>
                    <a:pt x="2299723" y="1435100"/>
                  </a:lnTo>
                  <a:lnTo>
                    <a:pt x="2325791" y="1473200"/>
                  </a:lnTo>
                  <a:lnTo>
                    <a:pt x="2351385" y="1511300"/>
                  </a:lnTo>
                  <a:lnTo>
                    <a:pt x="2376502" y="1549400"/>
                  </a:lnTo>
                  <a:lnTo>
                    <a:pt x="2401137" y="1587500"/>
                  </a:lnTo>
                  <a:lnTo>
                    <a:pt x="2425286" y="1625600"/>
                  </a:lnTo>
                  <a:lnTo>
                    <a:pt x="2448943" y="1663700"/>
                  </a:lnTo>
                  <a:lnTo>
                    <a:pt x="2472105" y="1701800"/>
                  </a:lnTo>
                  <a:lnTo>
                    <a:pt x="2494766" y="1739900"/>
                  </a:lnTo>
                  <a:lnTo>
                    <a:pt x="2516923" y="1778000"/>
                  </a:lnTo>
                  <a:lnTo>
                    <a:pt x="2538571" y="1816100"/>
                  </a:lnTo>
                  <a:lnTo>
                    <a:pt x="2559706" y="1854200"/>
                  </a:lnTo>
                  <a:lnTo>
                    <a:pt x="2580322" y="1892300"/>
                  </a:lnTo>
                  <a:lnTo>
                    <a:pt x="2600416" y="1943100"/>
                  </a:lnTo>
                  <a:lnTo>
                    <a:pt x="2619984" y="1981200"/>
                  </a:lnTo>
                  <a:lnTo>
                    <a:pt x="2639019" y="2019300"/>
                  </a:lnTo>
                  <a:lnTo>
                    <a:pt x="2657519" y="2057400"/>
                  </a:lnTo>
                  <a:lnTo>
                    <a:pt x="2675478" y="2108200"/>
                  </a:lnTo>
                  <a:lnTo>
                    <a:pt x="2692893" y="2146300"/>
                  </a:lnTo>
                  <a:lnTo>
                    <a:pt x="2709758" y="2184400"/>
                  </a:lnTo>
                  <a:lnTo>
                    <a:pt x="2726069" y="2235200"/>
                  </a:lnTo>
                  <a:lnTo>
                    <a:pt x="2741822" y="2273300"/>
                  </a:lnTo>
                  <a:lnTo>
                    <a:pt x="2757012" y="2324100"/>
                  </a:lnTo>
                  <a:lnTo>
                    <a:pt x="2771634" y="2362200"/>
                  </a:lnTo>
                  <a:lnTo>
                    <a:pt x="2785685" y="2413000"/>
                  </a:lnTo>
                  <a:lnTo>
                    <a:pt x="2799160" y="2451100"/>
                  </a:lnTo>
                  <a:lnTo>
                    <a:pt x="2812054" y="2489200"/>
                  </a:lnTo>
                  <a:lnTo>
                    <a:pt x="2824362" y="2540000"/>
                  </a:lnTo>
                  <a:lnTo>
                    <a:pt x="2836081" y="2590800"/>
                  </a:lnTo>
                  <a:lnTo>
                    <a:pt x="2847206" y="2628900"/>
                  </a:lnTo>
                  <a:lnTo>
                    <a:pt x="2857732" y="2679700"/>
                  </a:lnTo>
                  <a:lnTo>
                    <a:pt x="2867654" y="2717800"/>
                  </a:lnTo>
                  <a:lnTo>
                    <a:pt x="2876969" y="2768600"/>
                  </a:lnTo>
                  <a:lnTo>
                    <a:pt x="2885672" y="2806700"/>
                  </a:lnTo>
                  <a:lnTo>
                    <a:pt x="2893758" y="2857500"/>
                  </a:lnTo>
                  <a:lnTo>
                    <a:pt x="2901224" y="2908300"/>
                  </a:lnTo>
                  <a:lnTo>
                    <a:pt x="2908063" y="2946400"/>
                  </a:lnTo>
                  <a:lnTo>
                    <a:pt x="2914272" y="2997200"/>
                  </a:lnTo>
                  <a:lnTo>
                    <a:pt x="2919847" y="3048000"/>
                  </a:lnTo>
                  <a:lnTo>
                    <a:pt x="2924783" y="3086100"/>
                  </a:lnTo>
                  <a:lnTo>
                    <a:pt x="2929075" y="3136900"/>
                  </a:lnTo>
                  <a:lnTo>
                    <a:pt x="2932719" y="3187700"/>
                  </a:lnTo>
                  <a:lnTo>
                    <a:pt x="2935711" y="3238500"/>
                  </a:lnTo>
                  <a:lnTo>
                    <a:pt x="2938046" y="3276600"/>
                  </a:lnTo>
                  <a:lnTo>
                    <a:pt x="2939719" y="3327400"/>
                  </a:lnTo>
                  <a:lnTo>
                    <a:pt x="2940726" y="3378200"/>
                  </a:lnTo>
                  <a:lnTo>
                    <a:pt x="2941063" y="3429000"/>
                  </a:lnTo>
                  <a:lnTo>
                    <a:pt x="2940726" y="3479800"/>
                  </a:lnTo>
                  <a:lnTo>
                    <a:pt x="2939719" y="3530600"/>
                  </a:lnTo>
                  <a:lnTo>
                    <a:pt x="2938046" y="3568700"/>
                  </a:lnTo>
                  <a:lnTo>
                    <a:pt x="2935711" y="3619500"/>
                  </a:lnTo>
                  <a:lnTo>
                    <a:pt x="2932719" y="3670300"/>
                  </a:lnTo>
                  <a:lnTo>
                    <a:pt x="2929075" y="3721100"/>
                  </a:lnTo>
                  <a:lnTo>
                    <a:pt x="2924783" y="3759200"/>
                  </a:lnTo>
                  <a:lnTo>
                    <a:pt x="2919847" y="3810000"/>
                  </a:lnTo>
                  <a:lnTo>
                    <a:pt x="2914272" y="3860800"/>
                  </a:lnTo>
                  <a:lnTo>
                    <a:pt x="2908063" y="3911600"/>
                  </a:lnTo>
                  <a:lnTo>
                    <a:pt x="2901224" y="3949700"/>
                  </a:lnTo>
                  <a:lnTo>
                    <a:pt x="2893758" y="4000500"/>
                  </a:lnTo>
                  <a:lnTo>
                    <a:pt x="2885672" y="4051300"/>
                  </a:lnTo>
                  <a:lnTo>
                    <a:pt x="2876969" y="4089400"/>
                  </a:lnTo>
                  <a:lnTo>
                    <a:pt x="2867654" y="4140200"/>
                  </a:lnTo>
                  <a:lnTo>
                    <a:pt x="2857732" y="4191000"/>
                  </a:lnTo>
                  <a:lnTo>
                    <a:pt x="2847206" y="4229100"/>
                  </a:lnTo>
                  <a:lnTo>
                    <a:pt x="2836081" y="4279900"/>
                  </a:lnTo>
                  <a:lnTo>
                    <a:pt x="2824362" y="4318000"/>
                  </a:lnTo>
                  <a:lnTo>
                    <a:pt x="2812054" y="4368800"/>
                  </a:lnTo>
                  <a:lnTo>
                    <a:pt x="2799160" y="4406900"/>
                  </a:lnTo>
                  <a:lnTo>
                    <a:pt x="2785685" y="4457700"/>
                  </a:lnTo>
                  <a:lnTo>
                    <a:pt x="2771634" y="4495800"/>
                  </a:lnTo>
                  <a:lnTo>
                    <a:pt x="2757012" y="4546600"/>
                  </a:lnTo>
                  <a:lnTo>
                    <a:pt x="2741822" y="4584700"/>
                  </a:lnTo>
                  <a:lnTo>
                    <a:pt x="2726069" y="4635500"/>
                  </a:lnTo>
                  <a:lnTo>
                    <a:pt x="2709758" y="4673600"/>
                  </a:lnTo>
                  <a:lnTo>
                    <a:pt x="2692893" y="4711700"/>
                  </a:lnTo>
                  <a:lnTo>
                    <a:pt x="2675478" y="4762500"/>
                  </a:lnTo>
                  <a:lnTo>
                    <a:pt x="2657519" y="4800600"/>
                  </a:lnTo>
                  <a:lnTo>
                    <a:pt x="2639019" y="4838700"/>
                  </a:lnTo>
                  <a:lnTo>
                    <a:pt x="2619984" y="4889500"/>
                  </a:lnTo>
                  <a:lnTo>
                    <a:pt x="2600416" y="4927600"/>
                  </a:lnTo>
                  <a:lnTo>
                    <a:pt x="2580322" y="4965700"/>
                  </a:lnTo>
                  <a:lnTo>
                    <a:pt x="2559706" y="5003800"/>
                  </a:lnTo>
                  <a:lnTo>
                    <a:pt x="2538571" y="5054600"/>
                  </a:lnTo>
                  <a:lnTo>
                    <a:pt x="2516923" y="5092700"/>
                  </a:lnTo>
                  <a:lnTo>
                    <a:pt x="2494766" y="5130800"/>
                  </a:lnTo>
                  <a:lnTo>
                    <a:pt x="2472105" y="5168900"/>
                  </a:lnTo>
                  <a:lnTo>
                    <a:pt x="2448943" y="5207000"/>
                  </a:lnTo>
                  <a:lnTo>
                    <a:pt x="2425286" y="5245100"/>
                  </a:lnTo>
                  <a:lnTo>
                    <a:pt x="2401137" y="5283200"/>
                  </a:lnTo>
                  <a:lnTo>
                    <a:pt x="2376502" y="5321300"/>
                  </a:lnTo>
                  <a:lnTo>
                    <a:pt x="2351385" y="5359400"/>
                  </a:lnTo>
                  <a:lnTo>
                    <a:pt x="2325791" y="5397500"/>
                  </a:lnTo>
                  <a:lnTo>
                    <a:pt x="2299723" y="5435600"/>
                  </a:lnTo>
                  <a:lnTo>
                    <a:pt x="2273186" y="5473700"/>
                  </a:lnTo>
                  <a:lnTo>
                    <a:pt x="2246186" y="5511800"/>
                  </a:lnTo>
                  <a:lnTo>
                    <a:pt x="2218725" y="5549900"/>
                  </a:lnTo>
                  <a:lnTo>
                    <a:pt x="2190810" y="5575300"/>
                  </a:lnTo>
                  <a:lnTo>
                    <a:pt x="2162443" y="5613400"/>
                  </a:lnTo>
                  <a:lnTo>
                    <a:pt x="2133631" y="5651500"/>
                  </a:lnTo>
                  <a:lnTo>
                    <a:pt x="2104377" y="5689600"/>
                  </a:lnTo>
                  <a:lnTo>
                    <a:pt x="2074685" y="5715000"/>
                  </a:lnTo>
                  <a:lnTo>
                    <a:pt x="2044561" y="5753100"/>
                  </a:lnTo>
                  <a:lnTo>
                    <a:pt x="2014008" y="5791200"/>
                  </a:lnTo>
                  <a:lnTo>
                    <a:pt x="1983031" y="5816600"/>
                  </a:lnTo>
                  <a:lnTo>
                    <a:pt x="1951636" y="5854700"/>
                  </a:lnTo>
                  <a:lnTo>
                    <a:pt x="1919825" y="5880100"/>
                  </a:lnTo>
                  <a:lnTo>
                    <a:pt x="1887604" y="5918200"/>
                  </a:lnTo>
                  <a:lnTo>
                    <a:pt x="1854977" y="5943600"/>
                  </a:lnTo>
                  <a:lnTo>
                    <a:pt x="1821948" y="5981700"/>
                  </a:lnTo>
                  <a:lnTo>
                    <a:pt x="1788523" y="6007100"/>
                  </a:lnTo>
                  <a:lnTo>
                    <a:pt x="1754705" y="6045200"/>
                  </a:lnTo>
                  <a:lnTo>
                    <a:pt x="1720500" y="6070600"/>
                  </a:lnTo>
                  <a:lnTo>
                    <a:pt x="1650942" y="6121400"/>
                  </a:lnTo>
                  <a:lnTo>
                    <a:pt x="1615600" y="6159500"/>
                  </a:lnTo>
                  <a:lnTo>
                    <a:pt x="1579887" y="6184900"/>
                  </a:lnTo>
                  <a:lnTo>
                    <a:pt x="1507370" y="6235700"/>
                  </a:lnTo>
                  <a:lnTo>
                    <a:pt x="1395931" y="6311900"/>
                  </a:lnTo>
                  <a:lnTo>
                    <a:pt x="1281404" y="6388100"/>
                  </a:lnTo>
                  <a:lnTo>
                    <a:pt x="1163910" y="6464300"/>
                  </a:lnTo>
                  <a:lnTo>
                    <a:pt x="1124107" y="6477000"/>
                  </a:lnTo>
                  <a:lnTo>
                    <a:pt x="1043570" y="6527800"/>
                  </a:lnTo>
                  <a:lnTo>
                    <a:pt x="1002845" y="6540500"/>
                  </a:lnTo>
                  <a:lnTo>
                    <a:pt x="961822" y="6565900"/>
                  </a:lnTo>
                  <a:lnTo>
                    <a:pt x="920506" y="6578600"/>
                  </a:lnTo>
                  <a:lnTo>
                    <a:pt x="878899" y="6604000"/>
                  </a:lnTo>
                  <a:lnTo>
                    <a:pt x="837009" y="6616700"/>
                  </a:lnTo>
                  <a:lnTo>
                    <a:pt x="794837" y="6642100"/>
                  </a:lnTo>
                  <a:lnTo>
                    <a:pt x="709672" y="6667500"/>
                  </a:lnTo>
                  <a:lnTo>
                    <a:pt x="666687" y="6692900"/>
                  </a:lnTo>
                  <a:lnTo>
                    <a:pt x="447914" y="6756400"/>
                  </a:lnTo>
                  <a:lnTo>
                    <a:pt x="403422" y="6781800"/>
                  </a:lnTo>
                  <a:lnTo>
                    <a:pt x="358694" y="6781800"/>
                  </a:lnTo>
                  <a:lnTo>
                    <a:pt x="131679" y="6845300"/>
                  </a:lnTo>
                  <a:lnTo>
                    <a:pt x="85632" y="6845300"/>
                  </a:lnTo>
                  <a:lnTo>
                    <a:pt x="39382" y="6858000"/>
                  </a:lnTo>
                  <a:lnTo>
                    <a:pt x="2301453" y="6858000"/>
                  </a:lnTo>
                  <a:lnTo>
                    <a:pt x="2293337" y="6794500"/>
                  </a:lnTo>
                  <a:lnTo>
                    <a:pt x="2277667" y="6692900"/>
                  </a:lnTo>
                  <a:lnTo>
                    <a:pt x="2255727" y="6565900"/>
                  </a:lnTo>
                  <a:lnTo>
                    <a:pt x="2243452" y="6515100"/>
                  </a:lnTo>
                  <a:lnTo>
                    <a:pt x="2232743" y="6477000"/>
                  </a:lnTo>
                  <a:lnTo>
                    <a:pt x="2225169" y="6426200"/>
                  </a:lnTo>
                  <a:lnTo>
                    <a:pt x="2222296" y="6388100"/>
                  </a:lnTo>
                  <a:lnTo>
                    <a:pt x="2272443" y="6337300"/>
                  </a:lnTo>
                  <a:lnTo>
                    <a:pt x="2309531" y="6299200"/>
                  </a:lnTo>
                  <a:lnTo>
                    <a:pt x="2343484" y="6273800"/>
                  </a:lnTo>
                  <a:lnTo>
                    <a:pt x="2371169" y="6248400"/>
                  </a:lnTo>
                  <a:lnTo>
                    <a:pt x="2389452" y="6223000"/>
                  </a:lnTo>
                  <a:lnTo>
                    <a:pt x="2439598" y="6172200"/>
                  </a:lnTo>
                  <a:lnTo>
                    <a:pt x="2442471" y="6159500"/>
                  </a:lnTo>
                  <a:lnTo>
                    <a:pt x="2450045" y="6159500"/>
                  </a:lnTo>
                  <a:lnTo>
                    <a:pt x="2460753" y="6134100"/>
                  </a:lnTo>
                  <a:lnTo>
                    <a:pt x="2473028" y="6121400"/>
                  </a:lnTo>
                  <a:lnTo>
                    <a:pt x="2590037" y="6007100"/>
                  </a:lnTo>
                  <a:lnTo>
                    <a:pt x="2602574" y="5981700"/>
                  </a:lnTo>
                  <a:lnTo>
                    <a:pt x="2627647" y="5943600"/>
                  </a:lnTo>
                  <a:lnTo>
                    <a:pt x="2640183" y="5930900"/>
                  </a:lnTo>
                  <a:lnTo>
                    <a:pt x="3198063" y="5930900"/>
                  </a:lnTo>
                  <a:lnTo>
                    <a:pt x="3235934" y="5880100"/>
                  </a:lnTo>
                  <a:lnTo>
                    <a:pt x="3275372" y="5816600"/>
                  </a:lnTo>
                  <a:lnTo>
                    <a:pt x="3375666" y="5651500"/>
                  </a:lnTo>
                  <a:lnTo>
                    <a:pt x="3325518" y="5549900"/>
                  </a:lnTo>
                  <a:lnTo>
                    <a:pt x="3303588" y="5511800"/>
                  </a:lnTo>
                  <a:lnTo>
                    <a:pt x="3278448" y="5473700"/>
                  </a:lnTo>
                  <a:lnTo>
                    <a:pt x="3250901" y="5435600"/>
                  </a:lnTo>
                  <a:lnTo>
                    <a:pt x="3221749" y="5384800"/>
                  </a:lnTo>
                  <a:lnTo>
                    <a:pt x="3191795" y="5346700"/>
                  </a:lnTo>
                  <a:lnTo>
                    <a:pt x="3166983" y="5308600"/>
                  </a:lnTo>
                  <a:lnTo>
                    <a:pt x="3143738" y="5270500"/>
                  </a:lnTo>
                  <a:lnTo>
                    <a:pt x="3123627" y="5232400"/>
                  </a:lnTo>
                  <a:lnTo>
                    <a:pt x="3108218" y="5194300"/>
                  </a:lnTo>
                  <a:lnTo>
                    <a:pt x="3111091" y="5181600"/>
                  </a:lnTo>
                  <a:lnTo>
                    <a:pt x="3118665" y="5168900"/>
                  </a:lnTo>
                  <a:lnTo>
                    <a:pt x="3129373" y="5143500"/>
                  </a:lnTo>
                  <a:lnTo>
                    <a:pt x="3141649" y="5130800"/>
                  </a:lnTo>
                  <a:lnTo>
                    <a:pt x="3156797" y="5080000"/>
                  </a:lnTo>
                  <a:lnTo>
                    <a:pt x="3193362" y="5003800"/>
                  </a:lnTo>
                  <a:lnTo>
                    <a:pt x="3208511" y="4978400"/>
                  </a:lnTo>
                  <a:lnTo>
                    <a:pt x="3218174" y="4953000"/>
                  </a:lnTo>
                  <a:lnTo>
                    <a:pt x="3223137" y="4940300"/>
                  </a:lnTo>
                  <a:lnTo>
                    <a:pt x="3224965" y="4914900"/>
                  </a:lnTo>
                  <a:lnTo>
                    <a:pt x="3225226" y="4914900"/>
                  </a:lnTo>
                  <a:lnTo>
                    <a:pt x="3241941" y="4902200"/>
                  </a:lnTo>
                  <a:lnTo>
                    <a:pt x="3242202" y="4889500"/>
                  </a:lnTo>
                  <a:lnTo>
                    <a:pt x="3244030" y="4889500"/>
                  </a:lnTo>
                  <a:lnTo>
                    <a:pt x="3248993" y="4876800"/>
                  </a:lnTo>
                  <a:lnTo>
                    <a:pt x="3258657" y="4864100"/>
                  </a:lnTo>
                  <a:lnTo>
                    <a:pt x="3264141" y="4826000"/>
                  </a:lnTo>
                  <a:lnTo>
                    <a:pt x="3277462" y="4787900"/>
                  </a:lnTo>
                  <a:lnTo>
                    <a:pt x="3293916" y="4749800"/>
                  </a:lnTo>
                  <a:lnTo>
                    <a:pt x="3308804" y="4699000"/>
                  </a:lnTo>
                  <a:lnTo>
                    <a:pt x="3311415" y="4686300"/>
                  </a:lnTo>
                  <a:lnTo>
                    <a:pt x="3322907" y="4648200"/>
                  </a:lnTo>
                  <a:lnTo>
                    <a:pt x="3325518" y="4635500"/>
                  </a:lnTo>
                  <a:lnTo>
                    <a:pt x="3366002" y="4622800"/>
                  </a:lnTo>
                  <a:lnTo>
                    <a:pt x="3411186" y="4610100"/>
                  </a:lnTo>
                  <a:lnTo>
                    <a:pt x="3607542" y="4559300"/>
                  </a:lnTo>
                  <a:lnTo>
                    <a:pt x="3652607" y="4546600"/>
                  </a:lnTo>
                  <a:lnTo>
                    <a:pt x="3692858" y="4533900"/>
                  </a:lnTo>
                  <a:lnTo>
                    <a:pt x="3726691" y="4508500"/>
                  </a:lnTo>
                  <a:lnTo>
                    <a:pt x="3773181" y="4495800"/>
                  </a:lnTo>
                  <a:lnTo>
                    <a:pt x="3810268" y="4495800"/>
                  </a:lnTo>
                  <a:lnTo>
                    <a:pt x="3834819" y="4483100"/>
                  </a:lnTo>
                  <a:lnTo>
                    <a:pt x="3843960" y="4483100"/>
                  </a:lnTo>
                  <a:lnTo>
                    <a:pt x="3845788" y="4470400"/>
                  </a:lnTo>
                  <a:lnTo>
                    <a:pt x="3850751" y="4457700"/>
                  </a:lnTo>
                  <a:lnTo>
                    <a:pt x="3860414" y="4432300"/>
                  </a:lnTo>
                  <a:lnTo>
                    <a:pt x="3863026" y="4406900"/>
                  </a:lnTo>
                  <a:lnTo>
                    <a:pt x="3874518" y="4330700"/>
                  </a:lnTo>
                  <a:lnTo>
                    <a:pt x="3877130" y="4292600"/>
                  </a:lnTo>
                  <a:lnTo>
                    <a:pt x="3887055" y="4254500"/>
                  </a:lnTo>
                  <a:lnTo>
                    <a:pt x="3893846" y="4229100"/>
                  </a:lnTo>
                  <a:lnTo>
                    <a:pt x="3900636" y="4191000"/>
                  </a:lnTo>
                  <a:lnTo>
                    <a:pt x="3910560" y="4165600"/>
                  </a:lnTo>
                  <a:lnTo>
                    <a:pt x="3910560" y="4089400"/>
                  </a:lnTo>
                  <a:lnTo>
                    <a:pt x="3904553" y="4089400"/>
                  </a:lnTo>
                  <a:lnTo>
                    <a:pt x="3887577" y="4076700"/>
                  </a:lnTo>
                  <a:lnTo>
                    <a:pt x="3861198" y="4064000"/>
                  </a:lnTo>
                  <a:lnTo>
                    <a:pt x="3826983" y="4025900"/>
                  </a:lnTo>
                  <a:lnTo>
                    <a:pt x="3795023" y="4000500"/>
                  </a:lnTo>
                  <a:lnTo>
                    <a:pt x="3759854" y="3975100"/>
                  </a:lnTo>
                  <a:lnTo>
                    <a:pt x="3722278" y="3937000"/>
                  </a:lnTo>
                  <a:lnTo>
                    <a:pt x="3683097" y="3911600"/>
                  </a:lnTo>
                  <a:lnTo>
                    <a:pt x="3643114" y="3873500"/>
                  </a:lnTo>
                  <a:lnTo>
                    <a:pt x="3492673" y="3771900"/>
                  </a:lnTo>
                  <a:lnTo>
                    <a:pt x="3495285" y="3759200"/>
                  </a:lnTo>
                  <a:lnTo>
                    <a:pt x="3506777" y="3721100"/>
                  </a:lnTo>
                  <a:lnTo>
                    <a:pt x="3509389" y="3695700"/>
                  </a:lnTo>
                  <a:lnTo>
                    <a:pt x="3509389" y="3162300"/>
                  </a:lnTo>
                  <a:lnTo>
                    <a:pt x="3512262" y="3149600"/>
                  </a:lnTo>
                  <a:lnTo>
                    <a:pt x="3519836" y="3136900"/>
                  </a:lnTo>
                  <a:lnTo>
                    <a:pt x="3530545" y="3136900"/>
                  </a:lnTo>
                  <a:lnTo>
                    <a:pt x="3542820" y="3124200"/>
                  </a:lnTo>
                  <a:lnTo>
                    <a:pt x="3567893" y="3111500"/>
                  </a:lnTo>
                  <a:lnTo>
                    <a:pt x="3618040" y="3073400"/>
                  </a:lnTo>
                  <a:lnTo>
                    <a:pt x="3643114" y="3060700"/>
                  </a:lnTo>
                  <a:lnTo>
                    <a:pt x="3684835" y="3035300"/>
                  </a:lnTo>
                  <a:lnTo>
                    <a:pt x="3728162" y="2997200"/>
                  </a:lnTo>
                  <a:lnTo>
                    <a:pt x="3770686" y="2971800"/>
                  </a:lnTo>
                  <a:lnTo>
                    <a:pt x="3810000" y="2933700"/>
                  </a:lnTo>
                  <a:lnTo>
                    <a:pt x="3843699" y="2908300"/>
                  </a:lnTo>
                  <a:lnTo>
                    <a:pt x="3858586" y="2895600"/>
                  </a:lnTo>
                  <a:lnTo>
                    <a:pt x="3875041" y="2882900"/>
                  </a:lnTo>
                  <a:lnTo>
                    <a:pt x="3888361" y="2870200"/>
                  </a:lnTo>
                  <a:lnTo>
                    <a:pt x="3893846" y="2857500"/>
                  </a:lnTo>
                  <a:lnTo>
                    <a:pt x="3906121" y="2844800"/>
                  </a:lnTo>
                  <a:lnTo>
                    <a:pt x="3927276" y="2844800"/>
                  </a:lnTo>
                  <a:lnTo>
                    <a:pt x="3893846" y="2641600"/>
                  </a:lnTo>
                  <a:lnTo>
                    <a:pt x="3881570" y="2578100"/>
                  </a:lnTo>
                  <a:lnTo>
                    <a:pt x="3870862" y="2514600"/>
                  </a:lnTo>
                  <a:lnTo>
                    <a:pt x="3863287" y="2476500"/>
                  </a:lnTo>
                  <a:lnTo>
                    <a:pt x="3857541" y="2451100"/>
                  </a:lnTo>
                  <a:lnTo>
                    <a:pt x="3839259" y="2451100"/>
                  </a:lnTo>
                  <a:lnTo>
                    <a:pt x="3826983" y="2438400"/>
                  </a:lnTo>
                  <a:lnTo>
                    <a:pt x="3791463" y="2438400"/>
                  </a:lnTo>
                  <a:lnTo>
                    <a:pt x="3768218" y="2425700"/>
                  </a:lnTo>
                  <a:lnTo>
                    <a:pt x="3743405" y="2425700"/>
                  </a:lnTo>
                  <a:lnTo>
                    <a:pt x="3700050" y="2413000"/>
                  </a:lnTo>
                  <a:lnTo>
                    <a:pt x="3647292" y="2387600"/>
                  </a:lnTo>
                  <a:lnTo>
                    <a:pt x="3588265" y="2374900"/>
                  </a:lnTo>
                  <a:lnTo>
                    <a:pt x="3526105" y="2362200"/>
                  </a:lnTo>
                  <a:lnTo>
                    <a:pt x="3491107" y="2349500"/>
                  </a:lnTo>
                  <a:lnTo>
                    <a:pt x="3427379" y="2324100"/>
                  </a:lnTo>
                  <a:lnTo>
                    <a:pt x="3392381" y="2324100"/>
                  </a:lnTo>
                  <a:lnTo>
                    <a:pt x="3380106" y="2311400"/>
                  </a:lnTo>
                  <a:lnTo>
                    <a:pt x="3358950" y="2311400"/>
                  </a:lnTo>
                  <a:lnTo>
                    <a:pt x="3349025" y="2286000"/>
                  </a:lnTo>
                  <a:lnTo>
                    <a:pt x="3342234" y="2273300"/>
                  </a:lnTo>
                  <a:lnTo>
                    <a:pt x="3335443" y="2247900"/>
                  </a:lnTo>
                  <a:lnTo>
                    <a:pt x="3325518" y="2235200"/>
                  </a:lnTo>
                  <a:lnTo>
                    <a:pt x="3322645" y="2209800"/>
                  </a:lnTo>
                  <a:lnTo>
                    <a:pt x="3315072" y="2184400"/>
                  </a:lnTo>
                  <a:lnTo>
                    <a:pt x="3304364" y="2159000"/>
                  </a:lnTo>
                  <a:lnTo>
                    <a:pt x="3292088" y="2146300"/>
                  </a:lnTo>
                  <a:lnTo>
                    <a:pt x="3289476" y="2120900"/>
                  </a:lnTo>
                  <a:lnTo>
                    <a:pt x="3283730" y="2095500"/>
                  </a:lnTo>
                  <a:lnTo>
                    <a:pt x="3277984" y="2082800"/>
                  </a:lnTo>
                  <a:lnTo>
                    <a:pt x="3275372" y="2070100"/>
                  </a:lnTo>
                  <a:lnTo>
                    <a:pt x="3265709" y="2044700"/>
                  </a:lnTo>
                  <a:lnTo>
                    <a:pt x="3260746" y="2032000"/>
                  </a:lnTo>
                  <a:lnTo>
                    <a:pt x="3258918" y="2006600"/>
                  </a:lnTo>
                  <a:lnTo>
                    <a:pt x="3255784" y="2006600"/>
                  </a:lnTo>
                  <a:lnTo>
                    <a:pt x="3248209" y="1993900"/>
                  </a:lnTo>
                  <a:lnTo>
                    <a:pt x="3237501" y="1981200"/>
                  </a:lnTo>
                  <a:lnTo>
                    <a:pt x="3225226" y="1955800"/>
                  </a:lnTo>
                  <a:lnTo>
                    <a:pt x="3212428" y="1930400"/>
                  </a:lnTo>
                  <a:lnTo>
                    <a:pt x="3198063" y="1879600"/>
                  </a:lnTo>
                  <a:lnTo>
                    <a:pt x="3180564" y="1841500"/>
                  </a:lnTo>
                  <a:lnTo>
                    <a:pt x="3158363" y="1790700"/>
                  </a:lnTo>
                  <a:lnTo>
                    <a:pt x="3155491" y="1778000"/>
                  </a:lnTo>
                  <a:lnTo>
                    <a:pt x="3147917" y="1765300"/>
                  </a:lnTo>
                  <a:lnTo>
                    <a:pt x="3137209" y="1739900"/>
                  </a:lnTo>
                  <a:lnTo>
                    <a:pt x="3124933" y="1727200"/>
                  </a:lnTo>
                  <a:lnTo>
                    <a:pt x="3150006" y="1689100"/>
                  </a:lnTo>
                  <a:lnTo>
                    <a:pt x="3175079" y="1663700"/>
                  </a:lnTo>
                  <a:lnTo>
                    <a:pt x="3225226" y="1587500"/>
                  </a:lnTo>
                  <a:lnTo>
                    <a:pt x="3255180" y="1536700"/>
                  </a:lnTo>
                  <a:lnTo>
                    <a:pt x="3284332" y="1498600"/>
                  </a:lnTo>
                  <a:lnTo>
                    <a:pt x="3311879" y="1447800"/>
                  </a:lnTo>
                  <a:lnTo>
                    <a:pt x="3337019" y="1409700"/>
                  </a:lnTo>
                  <a:lnTo>
                    <a:pt x="3380889" y="1333500"/>
                  </a:lnTo>
                  <a:lnTo>
                    <a:pt x="3396560" y="1308100"/>
                  </a:lnTo>
                  <a:lnTo>
                    <a:pt x="3405962" y="1295400"/>
                  </a:lnTo>
                  <a:lnTo>
                    <a:pt x="3409096" y="1282700"/>
                  </a:lnTo>
                  <a:lnTo>
                    <a:pt x="3375666" y="1219200"/>
                  </a:lnTo>
                  <a:lnTo>
                    <a:pt x="3362868" y="1193800"/>
                  </a:lnTo>
                  <a:lnTo>
                    <a:pt x="3348503" y="1168400"/>
                  </a:lnTo>
                  <a:lnTo>
                    <a:pt x="3331004" y="1143000"/>
                  </a:lnTo>
                  <a:lnTo>
                    <a:pt x="3308804" y="1104900"/>
                  </a:lnTo>
                  <a:lnTo>
                    <a:pt x="3293655" y="1079500"/>
                  </a:lnTo>
                  <a:lnTo>
                    <a:pt x="3275372" y="1041400"/>
                  </a:lnTo>
                  <a:lnTo>
                    <a:pt x="3257090" y="1016000"/>
                  </a:lnTo>
                  <a:lnTo>
                    <a:pt x="3241941" y="1003300"/>
                  </a:lnTo>
                  <a:lnTo>
                    <a:pt x="3235803" y="990600"/>
                  </a:lnTo>
                  <a:lnTo>
                    <a:pt x="2690330" y="990600"/>
                  </a:lnTo>
                  <a:lnTo>
                    <a:pt x="2677794" y="977900"/>
                  </a:lnTo>
                  <a:lnTo>
                    <a:pt x="2652720" y="939800"/>
                  </a:lnTo>
                  <a:lnTo>
                    <a:pt x="2640183" y="914400"/>
                  </a:lnTo>
                  <a:lnTo>
                    <a:pt x="2605447" y="889000"/>
                  </a:lnTo>
                  <a:lnTo>
                    <a:pt x="2575411" y="850900"/>
                  </a:lnTo>
                  <a:lnTo>
                    <a:pt x="2548510" y="825500"/>
                  </a:lnTo>
                  <a:lnTo>
                    <a:pt x="2523175" y="800100"/>
                  </a:lnTo>
                  <a:lnTo>
                    <a:pt x="2502020" y="762000"/>
                  </a:lnTo>
                  <a:lnTo>
                    <a:pt x="2439598" y="698500"/>
                  </a:lnTo>
                  <a:lnTo>
                    <a:pt x="2421315" y="673100"/>
                  </a:lnTo>
                  <a:lnTo>
                    <a:pt x="2393630" y="647700"/>
                  </a:lnTo>
                  <a:lnTo>
                    <a:pt x="2359677" y="622300"/>
                  </a:lnTo>
                  <a:lnTo>
                    <a:pt x="2322589" y="584200"/>
                  </a:lnTo>
                  <a:lnTo>
                    <a:pt x="2284980" y="546100"/>
                  </a:lnTo>
                  <a:lnTo>
                    <a:pt x="2272443" y="520700"/>
                  </a:lnTo>
                  <a:lnTo>
                    <a:pt x="2282368" y="482600"/>
                  </a:lnTo>
                  <a:lnTo>
                    <a:pt x="2289159" y="444500"/>
                  </a:lnTo>
                  <a:lnTo>
                    <a:pt x="2295949" y="393700"/>
                  </a:lnTo>
                  <a:lnTo>
                    <a:pt x="2305873" y="355600"/>
                  </a:lnTo>
                  <a:lnTo>
                    <a:pt x="2335962" y="203200"/>
                  </a:lnTo>
                  <a:lnTo>
                    <a:pt x="2345991" y="165100"/>
                  </a:lnTo>
                  <a:lnTo>
                    <a:pt x="2356021" y="114300"/>
                  </a:lnTo>
                  <a:lnTo>
                    <a:pt x="2358632" y="76200"/>
                  </a:lnTo>
                  <a:lnTo>
                    <a:pt x="2364379" y="38100"/>
                  </a:lnTo>
                  <a:lnTo>
                    <a:pt x="2370125" y="25400"/>
                  </a:lnTo>
                  <a:lnTo>
                    <a:pt x="2372736" y="12700"/>
                  </a:lnTo>
                  <a:lnTo>
                    <a:pt x="2359170" y="0"/>
                  </a:lnTo>
                  <a:close/>
                </a:path>
                <a:path w="3927475" h="6858000">
                  <a:moveTo>
                    <a:pt x="3198063" y="5930900"/>
                  </a:moveTo>
                  <a:lnTo>
                    <a:pt x="2640183" y="5930900"/>
                  </a:lnTo>
                  <a:lnTo>
                    <a:pt x="2680405" y="5943600"/>
                  </a:lnTo>
                  <a:lnTo>
                    <a:pt x="2723761" y="5943600"/>
                  </a:lnTo>
                  <a:lnTo>
                    <a:pt x="2767117" y="5956300"/>
                  </a:lnTo>
                  <a:lnTo>
                    <a:pt x="2859090" y="5956300"/>
                  </a:lnTo>
                  <a:lnTo>
                    <a:pt x="2912446" y="5969000"/>
                  </a:lnTo>
                  <a:lnTo>
                    <a:pt x="2964999" y="5969000"/>
                  </a:lnTo>
                  <a:lnTo>
                    <a:pt x="3014343" y="5981700"/>
                  </a:lnTo>
                  <a:lnTo>
                    <a:pt x="3158363" y="5981700"/>
                  </a:lnTo>
                  <a:lnTo>
                    <a:pt x="3169594" y="5969000"/>
                  </a:lnTo>
                  <a:lnTo>
                    <a:pt x="3198063" y="5930900"/>
                  </a:lnTo>
                  <a:close/>
                </a:path>
                <a:path w="3927475" h="6858000">
                  <a:moveTo>
                    <a:pt x="3211384" y="952500"/>
                  </a:moveTo>
                  <a:lnTo>
                    <a:pt x="2956708" y="952500"/>
                  </a:lnTo>
                  <a:lnTo>
                    <a:pt x="2907498" y="965200"/>
                  </a:lnTo>
                  <a:lnTo>
                    <a:pt x="2857485" y="965200"/>
                  </a:lnTo>
                  <a:lnTo>
                    <a:pt x="2810212" y="977900"/>
                  </a:lnTo>
                  <a:lnTo>
                    <a:pt x="2728201" y="977900"/>
                  </a:lnTo>
                  <a:lnTo>
                    <a:pt x="2690330" y="990600"/>
                  </a:lnTo>
                  <a:lnTo>
                    <a:pt x="3235803" y="990600"/>
                  </a:lnTo>
                  <a:lnTo>
                    <a:pt x="3229666" y="977900"/>
                  </a:lnTo>
                  <a:lnTo>
                    <a:pt x="3218958" y="965200"/>
                  </a:lnTo>
                  <a:lnTo>
                    <a:pt x="3211384" y="952500"/>
                  </a:lnTo>
                  <a:close/>
                </a:path>
              </a:pathLst>
            </a:custGeom>
            <a:solidFill>
              <a:srgbClr val="EAE8E8"/>
            </a:solidFill>
          </p:spPr>
          <p:txBody>
            <a:bodyPr wrap="square" lIns="0" tIns="0" rIns="0" bIns="0" rtlCol="0"/>
            <a:lstStyle/>
            <a:p>
              <a:endParaRPr/>
            </a:p>
          </p:txBody>
        </p:sp>
        <p:sp>
          <p:nvSpPr>
            <p:cNvPr id="8" name="object 8"/>
            <p:cNvSpPr/>
            <p:nvPr/>
          </p:nvSpPr>
          <p:spPr>
            <a:xfrm>
              <a:off x="0" y="0"/>
              <a:ext cx="3420745" cy="6858000"/>
            </a:xfrm>
            <a:custGeom>
              <a:avLst/>
              <a:gdLst/>
              <a:ahLst/>
              <a:cxnLst/>
              <a:rect l="l" t="t" r="r" b="b"/>
              <a:pathLst>
                <a:path w="3420745" h="6858000">
                  <a:moveTo>
                    <a:pt x="592826" y="0"/>
                  </a:moveTo>
                  <a:lnTo>
                    <a:pt x="0" y="0"/>
                  </a:lnTo>
                  <a:lnTo>
                    <a:pt x="0" y="6858000"/>
                  </a:lnTo>
                  <a:lnTo>
                    <a:pt x="592497" y="6858000"/>
                  </a:lnTo>
                  <a:lnTo>
                    <a:pt x="600289" y="6856535"/>
                  </a:lnTo>
                  <a:lnTo>
                    <a:pt x="646066" y="6847292"/>
                  </a:lnTo>
                  <a:lnTo>
                    <a:pt x="691625" y="6837456"/>
                  </a:lnTo>
                  <a:lnTo>
                    <a:pt x="736960" y="6827029"/>
                  </a:lnTo>
                  <a:lnTo>
                    <a:pt x="782067" y="6816017"/>
                  </a:lnTo>
                  <a:lnTo>
                    <a:pt x="826943" y="6804424"/>
                  </a:lnTo>
                  <a:lnTo>
                    <a:pt x="871584" y="6792254"/>
                  </a:lnTo>
                  <a:lnTo>
                    <a:pt x="915983" y="6779512"/>
                  </a:lnTo>
                  <a:lnTo>
                    <a:pt x="960139" y="6766200"/>
                  </a:lnTo>
                  <a:lnTo>
                    <a:pt x="1004046" y="6752324"/>
                  </a:lnTo>
                  <a:lnTo>
                    <a:pt x="1047700" y="6737888"/>
                  </a:lnTo>
                  <a:lnTo>
                    <a:pt x="1091097" y="6722897"/>
                  </a:lnTo>
                  <a:lnTo>
                    <a:pt x="1134233" y="6707353"/>
                  </a:lnTo>
                  <a:lnTo>
                    <a:pt x="1177104" y="6691262"/>
                  </a:lnTo>
                  <a:lnTo>
                    <a:pt x="1219705" y="6674628"/>
                  </a:lnTo>
                  <a:lnTo>
                    <a:pt x="1262032" y="6657455"/>
                  </a:lnTo>
                  <a:lnTo>
                    <a:pt x="1304081" y="6639747"/>
                  </a:lnTo>
                  <a:lnTo>
                    <a:pt x="1345847" y="6621508"/>
                  </a:lnTo>
                  <a:lnTo>
                    <a:pt x="1387327" y="6602743"/>
                  </a:lnTo>
                  <a:lnTo>
                    <a:pt x="1428517" y="6583456"/>
                  </a:lnTo>
                  <a:lnTo>
                    <a:pt x="1469411" y="6563651"/>
                  </a:lnTo>
                  <a:lnTo>
                    <a:pt x="1510007" y="6543332"/>
                  </a:lnTo>
                  <a:lnTo>
                    <a:pt x="1550299" y="6522503"/>
                  </a:lnTo>
                  <a:lnTo>
                    <a:pt x="1590283" y="6501170"/>
                  </a:lnTo>
                  <a:lnTo>
                    <a:pt x="1629955" y="6479335"/>
                  </a:lnTo>
                  <a:lnTo>
                    <a:pt x="1669312" y="6457004"/>
                  </a:lnTo>
                  <a:lnTo>
                    <a:pt x="1708348" y="6434180"/>
                  </a:lnTo>
                  <a:lnTo>
                    <a:pt x="1747060" y="6410867"/>
                  </a:lnTo>
                  <a:lnTo>
                    <a:pt x="1785444" y="6387071"/>
                  </a:lnTo>
                  <a:lnTo>
                    <a:pt x="1823494" y="6362794"/>
                  </a:lnTo>
                  <a:lnTo>
                    <a:pt x="1861207" y="6338042"/>
                  </a:lnTo>
                  <a:lnTo>
                    <a:pt x="1898579" y="6312818"/>
                  </a:lnTo>
                  <a:lnTo>
                    <a:pt x="1935606" y="6287127"/>
                  </a:lnTo>
                  <a:lnTo>
                    <a:pt x="1972282" y="6260973"/>
                  </a:lnTo>
                  <a:lnTo>
                    <a:pt x="2008605" y="6234361"/>
                  </a:lnTo>
                  <a:lnTo>
                    <a:pt x="2044570" y="6207293"/>
                  </a:lnTo>
                  <a:lnTo>
                    <a:pt x="2080172" y="6179775"/>
                  </a:lnTo>
                  <a:lnTo>
                    <a:pt x="2115408" y="6151811"/>
                  </a:lnTo>
                  <a:lnTo>
                    <a:pt x="2150273" y="6123405"/>
                  </a:lnTo>
                  <a:lnTo>
                    <a:pt x="2184762" y="6094561"/>
                  </a:lnTo>
                  <a:lnTo>
                    <a:pt x="2218873" y="6065284"/>
                  </a:lnTo>
                  <a:lnTo>
                    <a:pt x="2252600" y="6035577"/>
                  </a:lnTo>
                  <a:lnTo>
                    <a:pt x="2285940" y="6005446"/>
                  </a:lnTo>
                  <a:lnTo>
                    <a:pt x="2318887" y="5974893"/>
                  </a:lnTo>
                  <a:lnTo>
                    <a:pt x="2351439" y="5943924"/>
                  </a:lnTo>
                  <a:lnTo>
                    <a:pt x="2383590" y="5912542"/>
                  </a:lnTo>
                  <a:lnTo>
                    <a:pt x="2415337" y="5880753"/>
                  </a:lnTo>
                  <a:lnTo>
                    <a:pt x="2446675" y="5848559"/>
                  </a:lnTo>
                  <a:lnTo>
                    <a:pt x="2477600" y="5815965"/>
                  </a:lnTo>
                  <a:lnTo>
                    <a:pt x="2508107" y="5782976"/>
                  </a:lnTo>
                  <a:lnTo>
                    <a:pt x="2538194" y="5749596"/>
                  </a:lnTo>
                  <a:lnTo>
                    <a:pt x="2567855" y="5715829"/>
                  </a:lnTo>
                  <a:lnTo>
                    <a:pt x="2597086" y="5681679"/>
                  </a:lnTo>
                  <a:lnTo>
                    <a:pt x="2625883" y="5647150"/>
                  </a:lnTo>
                  <a:lnTo>
                    <a:pt x="2654241" y="5612246"/>
                  </a:lnTo>
                  <a:lnTo>
                    <a:pt x="2682158" y="5576973"/>
                  </a:lnTo>
                  <a:lnTo>
                    <a:pt x="2709627" y="5541333"/>
                  </a:lnTo>
                  <a:lnTo>
                    <a:pt x="2736646" y="5505332"/>
                  </a:lnTo>
                  <a:lnTo>
                    <a:pt x="2763210" y="5468973"/>
                  </a:lnTo>
                  <a:lnTo>
                    <a:pt x="2789314" y="5432261"/>
                  </a:lnTo>
                  <a:lnTo>
                    <a:pt x="2814955" y="5395200"/>
                  </a:lnTo>
                  <a:lnTo>
                    <a:pt x="2840128" y="5357794"/>
                  </a:lnTo>
                  <a:lnTo>
                    <a:pt x="2864829" y="5320047"/>
                  </a:lnTo>
                  <a:lnTo>
                    <a:pt x="2889054" y="5281964"/>
                  </a:lnTo>
                  <a:lnTo>
                    <a:pt x="2912798" y="5243548"/>
                  </a:lnTo>
                  <a:lnTo>
                    <a:pt x="2936058" y="5204805"/>
                  </a:lnTo>
                  <a:lnTo>
                    <a:pt x="2958829" y="5165737"/>
                  </a:lnTo>
                  <a:lnTo>
                    <a:pt x="2981107" y="5126351"/>
                  </a:lnTo>
                  <a:lnTo>
                    <a:pt x="3002888" y="5086648"/>
                  </a:lnTo>
                  <a:lnTo>
                    <a:pt x="3024167" y="5046635"/>
                  </a:lnTo>
                  <a:lnTo>
                    <a:pt x="3044941" y="5006315"/>
                  </a:lnTo>
                  <a:lnTo>
                    <a:pt x="3065205" y="4965692"/>
                  </a:lnTo>
                  <a:lnTo>
                    <a:pt x="3084954" y="4924771"/>
                  </a:lnTo>
                  <a:lnTo>
                    <a:pt x="3104186" y="4883555"/>
                  </a:lnTo>
                  <a:lnTo>
                    <a:pt x="3122894" y="4842050"/>
                  </a:lnTo>
                  <a:lnTo>
                    <a:pt x="3141077" y="4800259"/>
                  </a:lnTo>
                  <a:lnTo>
                    <a:pt x="3158728" y="4758186"/>
                  </a:lnTo>
                  <a:lnTo>
                    <a:pt x="3175843" y="4715835"/>
                  </a:lnTo>
                  <a:lnTo>
                    <a:pt x="3192420" y="4673212"/>
                  </a:lnTo>
                  <a:lnTo>
                    <a:pt x="3208453" y="4630320"/>
                  </a:lnTo>
                  <a:lnTo>
                    <a:pt x="3223938" y="4587163"/>
                  </a:lnTo>
                  <a:lnTo>
                    <a:pt x="3238871" y="4543745"/>
                  </a:lnTo>
                  <a:lnTo>
                    <a:pt x="3253247" y="4500072"/>
                  </a:lnTo>
                  <a:lnTo>
                    <a:pt x="3267064" y="4456146"/>
                  </a:lnTo>
                  <a:lnTo>
                    <a:pt x="3280315" y="4411972"/>
                  </a:lnTo>
                  <a:lnTo>
                    <a:pt x="3292998" y="4367555"/>
                  </a:lnTo>
                  <a:lnTo>
                    <a:pt x="3305107" y="4322899"/>
                  </a:lnTo>
                  <a:lnTo>
                    <a:pt x="3316640" y="4278007"/>
                  </a:lnTo>
                  <a:lnTo>
                    <a:pt x="3327590" y="4232885"/>
                  </a:lnTo>
                  <a:lnTo>
                    <a:pt x="3337955" y="4187535"/>
                  </a:lnTo>
                  <a:lnTo>
                    <a:pt x="3347730" y="4141964"/>
                  </a:lnTo>
                  <a:lnTo>
                    <a:pt x="3356911" y="4096174"/>
                  </a:lnTo>
                  <a:lnTo>
                    <a:pt x="3365493" y="4050170"/>
                  </a:lnTo>
                  <a:lnTo>
                    <a:pt x="3373473" y="4003956"/>
                  </a:lnTo>
                  <a:lnTo>
                    <a:pt x="3380846" y="3957536"/>
                  </a:lnTo>
                  <a:lnTo>
                    <a:pt x="3387607" y="3910915"/>
                  </a:lnTo>
                  <a:lnTo>
                    <a:pt x="3393754" y="3864097"/>
                  </a:lnTo>
                  <a:lnTo>
                    <a:pt x="3399281" y="3817086"/>
                  </a:lnTo>
                  <a:lnTo>
                    <a:pt x="3404184" y="3769887"/>
                  </a:lnTo>
                  <a:lnTo>
                    <a:pt x="3408460" y="3722502"/>
                  </a:lnTo>
                  <a:lnTo>
                    <a:pt x="3412103" y="3674938"/>
                  </a:lnTo>
                  <a:lnTo>
                    <a:pt x="3415110" y="3627198"/>
                  </a:lnTo>
                  <a:lnTo>
                    <a:pt x="3417476" y="3579285"/>
                  </a:lnTo>
                  <a:lnTo>
                    <a:pt x="3419198" y="3531205"/>
                  </a:lnTo>
                  <a:lnTo>
                    <a:pt x="3420271" y="3482962"/>
                  </a:lnTo>
                  <a:lnTo>
                    <a:pt x="3420690" y="3434418"/>
                  </a:lnTo>
                  <a:lnTo>
                    <a:pt x="3420449" y="3386023"/>
                  </a:lnTo>
                  <a:lnTo>
                    <a:pt x="3419552" y="3337781"/>
                  </a:lnTo>
                  <a:lnTo>
                    <a:pt x="3418003" y="3289696"/>
                  </a:lnTo>
                  <a:lnTo>
                    <a:pt x="3415805" y="3241774"/>
                  </a:lnTo>
                  <a:lnTo>
                    <a:pt x="3412964" y="3194017"/>
                  </a:lnTo>
                  <a:lnTo>
                    <a:pt x="3409483" y="3146431"/>
                  </a:lnTo>
                  <a:lnTo>
                    <a:pt x="3405367" y="3099020"/>
                  </a:lnTo>
                  <a:lnTo>
                    <a:pt x="3400619" y="3051788"/>
                  </a:lnTo>
                  <a:lnTo>
                    <a:pt x="3395245" y="3004739"/>
                  </a:lnTo>
                  <a:lnTo>
                    <a:pt x="3389248" y="2957878"/>
                  </a:lnTo>
                  <a:lnTo>
                    <a:pt x="3382632" y="2911209"/>
                  </a:lnTo>
                  <a:lnTo>
                    <a:pt x="3375402" y="2864737"/>
                  </a:lnTo>
                  <a:lnTo>
                    <a:pt x="3367562" y="2818465"/>
                  </a:lnTo>
                  <a:lnTo>
                    <a:pt x="3359116" y="2772399"/>
                  </a:lnTo>
                  <a:lnTo>
                    <a:pt x="3350068" y="2726542"/>
                  </a:lnTo>
                  <a:lnTo>
                    <a:pt x="3340422" y="2680899"/>
                  </a:lnTo>
                  <a:lnTo>
                    <a:pt x="3330183" y="2635474"/>
                  </a:lnTo>
                  <a:lnTo>
                    <a:pt x="3319355" y="2590271"/>
                  </a:lnTo>
                  <a:lnTo>
                    <a:pt x="3307942" y="2545295"/>
                  </a:lnTo>
                  <a:lnTo>
                    <a:pt x="3295948" y="2500551"/>
                  </a:lnTo>
                  <a:lnTo>
                    <a:pt x="3283378" y="2456041"/>
                  </a:lnTo>
                  <a:lnTo>
                    <a:pt x="3270235" y="2411772"/>
                  </a:lnTo>
                  <a:lnTo>
                    <a:pt x="3256524" y="2367746"/>
                  </a:lnTo>
                  <a:lnTo>
                    <a:pt x="3242249" y="2323969"/>
                  </a:lnTo>
                  <a:lnTo>
                    <a:pt x="3227415" y="2280445"/>
                  </a:lnTo>
                  <a:lnTo>
                    <a:pt x="3212024" y="2237178"/>
                  </a:lnTo>
                  <a:lnTo>
                    <a:pt x="3196083" y="2194173"/>
                  </a:lnTo>
                  <a:lnTo>
                    <a:pt x="3179594" y="2151433"/>
                  </a:lnTo>
                  <a:lnTo>
                    <a:pt x="3162562" y="2108963"/>
                  </a:lnTo>
                  <a:lnTo>
                    <a:pt x="3144992" y="2066768"/>
                  </a:lnTo>
                  <a:lnTo>
                    <a:pt x="3126887" y="2024851"/>
                  </a:lnTo>
                  <a:lnTo>
                    <a:pt x="3108251" y="1983218"/>
                  </a:lnTo>
                  <a:lnTo>
                    <a:pt x="3089090" y="1941872"/>
                  </a:lnTo>
                  <a:lnTo>
                    <a:pt x="3069406" y="1900817"/>
                  </a:lnTo>
                  <a:lnTo>
                    <a:pt x="3049205" y="1860059"/>
                  </a:lnTo>
                  <a:lnTo>
                    <a:pt x="3028490" y="1819602"/>
                  </a:lnTo>
                  <a:lnTo>
                    <a:pt x="3007266" y="1779449"/>
                  </a:lnTo>
                  <a:lnTo>
                    <a:pt x="2985537" y="1739605"/>
                  </a:lnTo>
                  <a:lnTo>
                    <a:pt x="2963306" y="1700074"/>
                  </a:lnTo>
                  <a:lnTo>
                    <a:pt x="2940579" y="1660862"/>
                  </a:lnTo>
                  <a:lnTo>
                    <a:pt x="2917359" y="1621971"/>
                  </a:lnTo>
                  <a:lnTo>
                    <a:pt x="2893651" y="1583407"/>
                  </a:lnTo>
                  <a:lnTo>
                    <a:pt x="2869459" y="1545173"/>
                  </a:lnTo>
                  <a:lnTo>
                    <a:pt x="2844787" y="1507275"/>
                  </a:lnTo>
                  <a:lnTo>
                    <a:pt x="2819639" y="1469716"/>
                  </a:lnTo>
                  <a:lnTo>
                    <a:pt x="2794020" y="1432501"/>
                  </a:lnTo>
                  <a:lnTo>
                    <a:pt x="2767933" y="1395634"/>
                  </a:lnTo>
                  <a:lnTo>
                    <a:pt x="2741383" y="1359119"/>
                  </a:lnTo>
                  <a:lnTo>
                    <a:pt x="2714374" y="1322961"/>
                  </a:lnTo>
                  <a:lnTo>
                    <a:pt x="2686910" y="1287164"/>
                  </a:lnTo>
                  <a:lnTo>
                    <a:pt x="2658996" y="1251733"/>
                  </a:lnTo>
                  <a:lnTo>
                    <a:pt x="2630635" y="1216671"/>
                  </a:lnTo>
                  <a:lnTo>
                    <a:pt x="2601832" y="1181983"/>
                  </a:lnTo>
                  <a:lnTo>
                    <a:pt x="2572591" y="1147674"/>
                  </a:lnTo>
                  <a:lnTo>
                    <a:pt x="2542917" y="1113748"/>
                  </a:lnTo>
                  <a:lnTo>
                    <a:pt x="2512813" y="1080208"/>
                  </a:lnTo>
                  <a:lnTo>
                    <a:pt x="2482283" y="1047060"/>
                  </a:lnTo>
                  <a:lnTo>
                    <a:pt x="2451333" y="1014308"/>
                  </a:lnTo>
                  <a:lnTo>
                    <a:pt x="2419965" y="981956"/>
                  </a:lnTo>
                  <a:lnTo>
                    <a:pt x="2388185" y="950008"/>
                  </a:lnTo>
                  <a:lnTo>
                    <a:pt x="2355996" y="918469"/>
                  </a:lnTo>
                  <a:lnTo>
                    <a:pt x="2323403" y="887343"/>
                  </a:lnTo>
                  <a:lnTo>
                    <a:pt x="2290409" y="856634"/>
                  </a:lnTo>
                  <a:lnTo>
                    <a:pt x="2257020" y="826347"/>
                  </a:lnTo>
                  <a:lnTo>
                    <a:pt x="2223239" y="796486"/>
                  </a:lnTo>
                  <a:lnTo>
                    <a:pt x="2189070" y="767056"/>
                  </a:lnTo>
                  <a:lnTo>
                    <a:pt x="2154518" y="738060"/>
                  </a:lnTo>
                  <a:lnTo>
                    <a:pt x="2119587" y="709503"/>
                  </a:lnTo>
                  <a:lnTo>
                    <a:pt x="2084281" y="681390"/>
                  </a:lnTo>
                  <a:lnTo>
                    <a:pt x="2048604" y="653724"/>
                  </a:lnTo>
                  <a:lnTo>
                    <a:pt x="2012561" y="626511"/>
                  </a:lnTo>
                  <a:lnTo>
                    <a:pt x="1976155" y="599753"/>
                  </a:lnTo>
                  <a:lnTo>
                    <a:pt x="1939391" y="573457"/>
                  </a:lnTo>
                  <a:lnTo>
                    <a:pt x="1902273" y="547626"/>
                  </a:lnTo>
                  <a:lnTo>
                    <a:pt x="1864805" y="522264"/>
                  </a:lnTo>
                  <a:lnTo>
                    <a:pt x="1826992" y="497375"/>
                  </a:lnTo>
                  <a:lnTo>
                    <a:pt x="1788837" y="472965"/>
                  </a:lnTo>
                  <a:lnTo>
                    <a:pt x="1750346" y="449037"/>
                  </a:lnTo>
                  <a:lnTo>
                    <a:pt x="1711521" y="425596"/>
                  </a:lnTo>
                  <a:lnTo>
                    <a:pt x="1672368" y="402646"/>
                  </a:lnTo>
                  <a:lnTo>
                    <a:pt x="1632890" y="380191"/>
                  </a:lnTo>
                  <a:lnTo>
                    <a:pt x="1593091" y="358236"/>
                  </a:lnTo>
                  <a:lnTo>
                    <a:pt x="1552977" y="336785"/>
                  </a:lnTo>
                  <a:lnTo>
                    <a:pt x="1512550" y="315842"/>
                  </a:lnTo>
                  <a:lnTo>
                    <a:pt x="1471816" y="295412"/>
                  </a:lnTo>
                  <a:lnTo>
                    <a:pt x="1430778" y="275499"/>
                  </a:lnTo>
                  <a:lnTo>
                    <a:pt x="1389441" y="256108"/>
                  </a:lnTo>
                  <a:lnTo>
                    <a:pt x="1347809" y="237242"/>
                  </a:lnTo>
                  <a:lnTo>
                    <a:pt x="1305886" y="218906"/>
                  </a:lnTo>
                  <a:lnTo>
                    <a:pt x="1263676" y="201105"/>
                  </a:lnTo>
                  <a:lnTo>
                    <a:pt x="1221183" y="183842"/>
                  </a:lnTo>
                  <a:lnTo>
                    <a:pt x="1178413" y="167122"/>
                  </a:lnTo>
                  <a:lnTo>
                    <a:pt x="1135368" y="150950"/>
                  </a:lnTo>
                  <a:lnTo>
                    <a:pt x="1092053" y="135329"/>
                  </a:lnTo>
                  <a:lnTo>
                    <a:pt x="1048472" y="120264"/>
                  </a:lnTo>
                  <a:lnTo>
                    <a:pt x="1004630" y="105760"/>
                  </a:lnTo>
                  <a:lnTo>
                    <a:pt x="960530" y="91820"/>
                  </a:lnTo>
                  <a:lnTo>
                    <a:pt x="916177" y="78450"/>
                  </a:lnTo>
                  <a:lnTo>
                    <a:pt x="871576" y="65652"/>
                  </a:lnTo>
                  <a:lnTo>
                    <a:pt x="826729" y="53433"/>
                  </a:lnTo>
                  <a:lnTo>
                    <a:pt x="781642" y="41795"/>
                  </a:lnTo>
                  <a:lnTo>
                    <a:pt x="736319" y="30744"/>
                  </a:lnTo>
                  <a:lnTo>
                    <a:pt x="690763" y="20283"/>
                  </a:lnTo>
                  <a:lnTo>
                    <a:pt x="644980" y="10418"/>
                  </a:lnTo>
                  <a:lnTo>
                    <a:pt x="598973" y="1151"/>
                  </a:lnTo>
                  <a:lnTo>
                    <a:pt x="592826" y="0"/>
                  </a:lnTo>
                  <a:close/>
                </a:path>
              </a:pathLst>
            </a:custGeom>
            <a:solidFill>
              <a:srgbClr val="FFFFFF"/>
            </a:solidFill>
          </p:spPr>
          <p:txBody>
            <a:bodyPr wrap="square" lIns="0" tIns="0" rIns="0" bIns="0" rtlCol="0"/>
            <a:lstStyle/>
            <a:p>
              <a:endParaRPr/>
            </a:p>
          </p:txBody>
        </p:sp>
      </p:grpSp>
      <p:sp>
        <p:nvSpPr>
          <p:cNvPr id="9" name="object 9"/>
          <p:cNvSpPr txBox="1">
            <a:spLocks noGrp="1"/>
          </p:cNvSpPr>
          <p:nvPr>
            <p:ph type="title"/>
          </p:nvPr>
        </p:nvSpPr>
        <p:spPr>
          <a:xfrm>
            <a:off x="3962482" y="677163"/>
            <a:ext cx="3395979" cy="635000"/>
          </a:xfrm>
          <a:prstGeom prst="rect">
            <a:avLst/>
          </a:prstGeom>
        </p:spPr>
        <p:txBody>
          <a:bodyPr vert="horz" wrap="square" lIns="0" tIns="12700" rIns="0" bIns="0" rtlCol="0">
            <a:spAutoFit/>
          </a:bodyPr>
          <a:lstStyle/>
          <a:p>
            <a:pPr marL="12700">
              <a:lnSpc>
                <a:spcPct val="100000"/>
              </a:lnSpc>
              <a:spcBef>
                <a:spcPts val="100"/>
              </a:spcBef>
            </a:pPr>
            <a:r>
              <a:rPr spc="-215" dirty="0"/>
              <a:t>The</a:t>
            </a:r>
            <a:r>
              <a:rPr spc="-375" dirty="0"/>
              <a:t> </a:t>
            </a:r>
            <a:r>
              <a:rPr spc="-165" dirty="0">
                <a:solidFill>
                  <a:srgbClr val="071F43"/>
                </a:solidFill>
              </a:rPr>
              <a:t>North</a:t>
            </a:r>
            <a:r>
              <a:rPr spc="-370" dirty="0">
                <a:solidFill>
                  <a:srgbClr val="071F43"/>
                </a:solidFill>
              </a:rPr>
              <a:t> </a:t>
            </a:r>
            <a:r>
              <a:rPr spc="-200" dirty="0">
                <a:solidFill>
                  <a:srgbClr val="071F43"/>
                </a:solidFill>
              </a:rPr>
              <a:t>Star</a:t>
            </a:r>
          </a:p>
        </p:txBody>
      </p:sp>
      <p:grpSp>
        <p:nvGrpSpPr>
          <p:cNvPr id="10" name="object 10"/>
          <p:cNvGrpSpPr/>
          <p:nvPr/>
        </p:nvGrpSpPr>
        <p:grpSpPr>
          <a:xfrm>
            <a:off x="169271" y="151424"/>
            <a:ext cx="11864340" cy="5582920"/>
            <a:chOff x="169271" y="151424"/>
            <a:chExt cx="11864340" cy="5582920"/>
          </a:xfrm>
        </p:grpSpPr>
        <p:pic>
          <p:nvPicPr>
            <p:cNvPr id="11" name="object 11"/>
            <p:cNvPicPr/>
            <p:nvPr/>
          </p:nvPicPr>
          <p:blipFill>
            <a:blip r:embed="rId4" cstate="print"/>
            <a:stretch>
              <a:fillRect/>
            </a:stretch>
          </p:blipFill>
          <p:spPr>
            <a:xfrm>
              <a:off x="169271" y="2391032"/>
              <a:ext cx="2143584" cy="2010368"/>
            </a:xfrm>
            <a:prstGeom prst="rect">
              <a:avLst/>
            </a:prstGeom>
          </p:spPr>
        </p:pic>
        <p:sp>
          <p:nvSpPr>
            <p:cNvPr id="12" name="object 12"/>
            <p:cNvSpPr/>
            <p:nvPr/>
          </p:nvSpPr>
          <p:spPr>
            <a:xfrm>
              <a:off x="5129170" y="1871790"/>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042469"/>
            </a:solidFill>
          </p:spPr>
          <p:txBody>
            <a:bodyPr wrap="square" lIns="0" tIns="0" rIns="0" bIns="0" rtlCol="0"/>
            <a:lstStyle/>
            <a:p>
              <a:endParaRPr/>
            </a:p>
          </p:txBody>
        </p:sp>
        <p:sp>
          <p:nvSpPr>
            <p:cNvPr id="13" name="object 13"/>
            <p:cNvSpPr/>
            <p:nvPr/>
          </p:nvSpPr>
          <p:spPr>
            <a:xfrm>
              <a:off x="5226250" y="1958483"/>
              <a:ext cx="257810" cy="272415"/>
            </a:xfrm>
            <a:custGeom>
              <a:avLst/>
              <a:gdLst/>
              <a:ahLst/>
              <a:cxnLst/>
              <a:rect l="l" t="t" r="r" b="b"/>
              <a:pathLst>
                <a:path w="257810" h="272414">
                  <a:moveTo>
                    <a:pt x="235749" y="0"/>
                  </a:moveTo>
                  <a:lnTo>
                    <a:pt x="225488" y="1862"/>
                  </a:lnTo>
                  <a:lnTo>
                    <a:pt x="215228" y="7668"/>
                  </a:lnTo>
                  <a:lnTo>
                    <a:pt x="204820" y="16761"/>
                  </a:lnTo>
                  <a:lnTo>
                    <a:pt x="94075" y="196718"/>
                  </a:lnTo>
                  <a:lnTo>
                    <a:pt x="45721" y="134395"/>
                  </a:lnTo>
                  <a:lnTo>
                    <a:pt x="39372" y="129137"/>
                  </a:lnTo>
                  <a:lnTo>
                    <a:pt x="31195" y="126215"/>
                  </a:lnTo>
                  <a:lnTo>
                    <a:pt x="21703" y="127384"/>
                  </a:lnTo>
                  <a:lnTo>
                    <a:pt x="11406" y="134395"/>
                  </a:lnTo>
                  <a:lnTo>
                    <a:pt x="3399" y="140737"/>
                  </a:lnTo>
                  <a:lnTo>
                    <a:pt x="0" y="148905"/>
                  </a:lnTo>
                  <a:lnTo>
                    <a:pt x="548" y="158387"/>
                  </a:lnTo>
                  <a:lnTo>
                    <a:pt x="4387" y="168672"/>
                  </a:lnTo>
                  <a:lnTo>
                    <a:pt x="73797" y="258262"/>
                  </a:lnTo>
                  <a:lnTo>
                    <a:pt x="80816" y="265272"/>
                  </a:lnTo>
                  <a:lnTo>
                    <a:pt x="87056" y="272284"/>
                  </a:lnTo>
                  <a:lnTo>
                    <a:pt x="94075" y="272284"/>
                  </a:lnTo>
                  <a:lnTo>
                    <a:pt x="103398" y="271079"/>
                  </a:lnTo>
                  <a:lnTo>
                    <a:pt x="253174"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14" name="object 14"/>
            <p:cNvSpPr/>
            <p:nvPr/>
          </p:nvSpPr>
          <p:spPr>
            <a:xfrm>
              <a:off x="5147133" y="2639019"/>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10"/>
                  </a:lnTo>
                  <a:lnTo>
                    <a:pt x="18218" y="141589"/>
                  </a:lnTo>
                  <a:lnTo>
                    <a:pt x="4709" y="185105"/>
                  </a:lnTo>
                  <a:lnTo>
                    <a:pt x="0" y="231827"/>
                  </a:lnTo>
                  <a:lnTo>
                    <a:pt x="4709" y="278548"/>
                  </a:lnTo>
                  <a:lnTo>
                    <a:pt x="18218" y="322064"/>
                  </a:lnTo>
                  <a:lnTo>
                    <a:pt x="39592" y="361443"/>
                  </a:lnTo>
                  <a:lnTo>
                    <a:pt x="67900" y="395752"/>
                  </a:lnTo>
                  <a:lnTo>
                    <a:pt x="102209" y="424060"/>
                  </a:lnTo>
                  <a:lnTo>
                    <a:pt x="141588" y="445434"/>
                  </a:lnTo>
                  <a:lnTo>
                    <a:pt x="185104" y="458942"/>
                  </a:lnTo>
                  <a:lnTo>
                    <a:pt x="231825" y="463652"/>
                  </a:lnTo>
                  <a:lnTo>
                    <a:pt x="278547" y="458942"/>
                  </a:lnTo>
                  <a:lnTo>
                    <a:pt x="322063" y="445434"/>
                  </a:lnTo>
                  <a:lnTo>
                    <a:pt x="361442" y="424060"/>
                  </a:lnTo>
                  <a:lnTo>
                    <a:pt x="395752" y="395752"/>
                  </a:lnTo>
                  <a:lnTo>
                    <a:pt x="424060" y="361443"/>
                  </a:lnTo>
                  <a:lnTo>
                    <a:pt x="445434" y="322064"/>
                  </a:lnTo>
                  <a:lnTo>
                    <a:pt x="458942" y="278548"/>
                  </a:lnTo>
                  <a:lnTo>
                    <a:pt x="463652" y="231827"/>
                  </a:lnTo>
                  <a:lnTo>
                    <a:pt x="458942" y="185105"/>
                  </a:lnTo>
                  <a:lnTo>
                    <a:pt x="445434" y="141589"/>
                  </a:lnTo>
                  <a:lnTo>
                    <a:pt x="424060" y="102210"/>
                  </a:lnTo>
                  <a:lnTo>
                    <a:pt x="395752" y="67900"/>
                  </a:lnTo>
                  <a:lnTo>
                    <a:pt x="361442" y="39592"/>
                  </a:lnTo>
                  <a:lnTo>
                    <a:pt x="322063" y="18218"/>
                  </a:lnTo>
                  <a:lnTo>
                    <a:pt x="278547" y="4709"/>
                  </a:lnTo>
                  <a:lnTo>
                    <a:pt x="231825" y="0"/>
                  </a:lnTo>
                  <a:close/>
                </a:path>
              </a:pathLst>
            </a:custGeom>
            <a:solidFill>
              <a:srgbClr val="7F7F7F"/>
            </a:solidFill>
          </p:spPr>
          <p:txBody>
            <a:bodyPr wrap="square" lIns="0" tIns="0" rIns="0" bIns="0" rtlCol="0"/>
            <a:lstStyle/>
            <a:p>
              <a:endParaRPr/>
            </a:p>
          </p:txBody>
        </p:sp>
        <p:sp>
          <p:nvSpPr>
            <p:cNvPr id="15" name="object 15"/>
            <p:cNvSpPr/>
            <p:nvPr/>
          </p:nvSpPr>
          <p:spPr>
            <a:xfrm>
              <a:off x="5244213" y="2725712"/>
              <a:ext cx="257810" cy="272415"/>
            </a:xfrm>
            <a:custGeom>
              <a:avLst/>
              <a:gdLst/>
              <a:ahLst/>
              <a:cxnLst/>
              <a:rect l="l" t="t" r="r" b="b"/>
              <a:pathLst>
                <a:path w="257810" h="272414">
                  <a:moveTo>
                    <a:pt x="235749" y="0"/>
                  </a:moveTo>
                  <a:lnTo>
                    <a:pt x="225489" y="1862"/>
                  </a:lnTo>
                  <a:lnTo>
                    <a:pt x="215228" y="7668"/>
                  </a:lnTo>
                  <a:lnTo>
                    <a:pt x="204822" y="16761"/>
                  </a:lnTo>
                  <a:lnTo>
                    <a:pt x="94075" y="196718"/>
                  </a:lnTo>
                  <a:lnTo>
                    <a:pt x="45721" y="134396"/>
                  </a:lnTo>
                  <a:lnTo>
                    <a:pt x="39372" y="129136"/>
                  </a:lnTo>
                  <a:lnTo>
                    <a:pt x="31196" y="126215"/>
                  </a:lnTo>
                  <a:lnTo>
                    <a:pt x="21703" y="127384"/>
                  </a:lnTo>
                  <a:lnTo>
                    <a:pt x="11406" y="134396"/>
                  </a:lnTo>
                  <a:lnTo>
                    <a:pt x="3399" y="140737"/>
                  </a:lnTo>
                  <a:lnTo>
                    <a:pt x="0" y="148904"/>
                  </a:lnTo>
                  <a:lnTo>
                    <a:pt x="548" y="158387"/>
                  </a:lnTo>
                  <a:lnTo>
                    <a:pt x="4387" y="168673"/>
                  </a:lnTo>
                  <a:lnTo>
                    <a:pt x="73798" y="258261"/>
                  </a:lnTo>
                  <a:lnTo>
                    <a:pt x="80816" y="265273"/>
                  </a:lnTo>
                  <a:lnTo>
                    <a:pt x="87056" y="272285"/>
                  </a:lnTo>
                  <a:lnTo>
                    <a:pt x="94075" y="272285"/>
                  </a:lnTo>
                  <a:lnTo>
                    <a:pt x="103398" y="271079"/>
                  </a:lnTo>
                  <a:lnTo>
                    <a:pt x="253176" y="44027"/>
                  </a:lnTo>
                  <a:lnTo>
                    <a:pt x="257563" y="21046"/>
                  </a:lnTo>
                  <a:lnTo>
                    <a:pt x="254163" y="10286"/>
                  </a:lnTo>
                  <a:lnTo>
                    <a:pt x="246156" y="2738"/>
                  </a:lnTo>
                  <a:lnTo>
                    <a:pt x="235749" y="0"/>
                  </a:lnTo>
                  <a:close/>
                </a:path>
              </a:pathLst>
            </a:custGeom>
            <a:solidFill>
              <a:srgbClr val="FFFFFF"/>
            </a:solidFill>
          </p:spPr>
          <p:txBody>
            <a:bodyPr wrap="square" lIns="0" tIns="0" rIns="0" bIns="0" rtlCol="0"/>
            <a:lstStyle/>
            <a:p>
              <a:endParaRPr/>
            </a:p>
          </p:txBody>
        </p:sp>
        <p:sp>
          <p:nvSpPr>
            <p:cNvPr id="16" name="object 16"/>
            <p:cNvSpPr/>
            <p:nvPr/>
          </p:nvSpPr>
          <p:spPr>
            <a:xfrm>
              <a:off x="5147133" y="3402063"/>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7" y="458941"/>
                  </a:lnTo>
                  <a:lnTo>
                    <a:pt x="322063" y="445433"/>
                  </a:lnTo>
                  <a:lnTo>
                    <a:pt x="361442" y="424059"/>
                  </a:lnTo>
                  <a:lnTo>
                    <a:pt x="395752" y="395751"/>
                  </a:lnTo>
                  <a:lnTo>
                    <a:pt x="424060" y="361441"/>
                  </a:lnTo>
                  <a:lnTo>
                    <a:pt x="445434" y="322062"/>
                  </a:lnTo>
                  <a:lnTo>
                    <a:pt x="458942" y="278546"/>
                  </a:lnTo>
                  <a:lnTo>
                    <a:pt x="463652" y="231825"/>
                  </a:lnTo>
                  <a:lnTo>
                    <a:pt x="458942" y="185104"/>
                  </a:lnTo>
                  <a:lnTo>
                    <a:pt x="445434" y="141588"/>
                  </a:lnTo>
                  <a:lnTo>
                    <a:pt x="424060" y="102209"/>
                  </a:lnTo>
                  <a:lnTo>
                    <a:pt x="395752" y="67900"/>
                  </a:lnTo>
                  <a:lnTo>
                    <a:pt x="361442" y="39592"/>
                  </a:lnTo>
                  <a:lnTo>
                    <a:pt x="322063" y="18218"/>
                  </a:lnTo>
                  <a:lnTo>
                    <a:pt x="278547" y="4709"/>
                  </a:lnTo>
                  <a:lnTo>
                    <a:pt x="231825" y="0"/>
                  </a:lnTo>
                  <a:close/>
                </a:path>
              </a:pathLst>
            </a:custGeom>
            <a:solidFill>
              <a:srgbClr val="C00000"/>
            </a:solidFill>
          </p:spPr>
          <p:txBody>
            <a:bodyPr wrap="square" lIns="0" tIns="0" rIns="0" bIns="0" rtlCol="0"/>
            <a:lstStyle/>
            <a:p>
              <a:endParaRPr/>
            </a:p>
          </p:txBody>
        </p:sp>
        <p:sp>
          <p:nvSpPr>
            <p:cNvPr id="17" name="object 17"/>
            <p:cNvSpPr/>
            <p:nvPr/>
          </p:nvSpPr>
          <p:spPr>
            <a:xfrm>
              <a:off x="5244213" y="3488755"/>
              <a:ext cx="257810" cy="272415"/>
            </a:xfrm>
            <a:custGeom>
              <a:avLst/>
              <a:gdLst/>
              <a:ahLst/>
              <a:cxnLst/>
              <a:rect l="l" t="t" r="r" b="b"/>
              <a:pathLst>
                <a:path w="257810" h="272414">
                  <a:moveTo>
                    <a:pt x="235749" y="0"/>
                  </a:moveTo>
                  <a:lnTo>
                    <a:pt x="225489" y="1862"/>
                  </a:lnTo>
                  <a:lnTo>
                    <a:pt x="215228" y="7669"/>
                  </a:lnTo>
                  <a:lnTo>
                    <a:pt x="204822" y="16762"/>
                  </a:lnTo>
                  <a:lnTo>
                    <a:pt x="94075" y="196718"/>
                  </a:lnTo>
                  <a:lnTo>
                    <a:pt x="45721" y="134396"/>
                  </a:lnTo>
                  <a:lnTo>
                    <a:pt x="39372" y="129137"/>
                  </a:lnTo>
                  <a:lnTo>
                    <a:pt x="31196" y="126215"/>
                  </a:lnTo>
                  <a:lnTo>
                    <a:pt x="21703" y="127384"/>
                  </a:lnTo>
                  <a:lnTo>
                    <a:pt x="11406" y="134396"/>
                  </a:lnTo>
                  <a:lnTo>
                    <a:pt x="3399" y="140738"/>
                  </a:lnTo>
                  <a:lnTo>
                    <a:pt x="0" y="148905"/>
                  </a:lnTo>
                  <a:lnTo>
                    <a:pt x="548" y="158387"/>
                  </a:lnTo>
                  <a:lnTo>
                    <a:pt x="4387" y="168673"/>
                  </a:lnTo>
                  <a:lnTo>
                    <a:pt x="73798" y="258261"/>
                  </a:lnTo>
                  <a:lnTo>
                    <a:pt x="80816" y="265273"/>
                  </a:lnTo>
                  <a:lnTo>
                    <a:pt x="87056" y="272285"/>
                  </a:lnTo>
                  <a:lnTo>
                    <a:pt x="94075" y="272285"/>
                  </a:lnTo>
                  <a:lnTo>
                    <a:pt x="103398" y="271079"/>
                  </a:lnTo>
                  <a:lnTo>
                    <a:pt x="253176" y="44027"/>
                  </a:lnTo>
                  <a:lnTo>
                    <a:pt x="257563" y="21046"/>
                  </a:lnTo>
                  <a:lnTo>
                    <a:pt x="254163" y="10286"/>
                  </a:lnTo>
                  <a:lnTo>
                    <a:pt x="246156" y="2738"/>
                  </a:lnTo>
                  <a:lnTo>
                    <a:pt x="235749" y="0"/>
                  </a:lnTo>
                  <a:close/>
                </a:path>
              </a:pathLst>
            </a:custGeom>
            <a:solidFill>
              <a:srgbClr val="FFFFFF"/>
            </a:solidFill>
          </p:spPr>
          <p:txBody>
            <a:bodyPr wrap="square" lIns="0" tIns="0" rIns="0" bIns="0" rtlCol="0"/>
            <a:lstStyle/>
            <a:p>
              <a:endParaRPr/>
            </a:p>
          </p:txBody>
        </p:sp>
        <p:pic>
          <p:nvPicPr>
            <p:cNvPr id="18" name="object 18"/>
            <p:cNvPicPr/>
            <p:nvPr/>
          </p:nvPicPr>
          <p:blipFill>
            <a:blip r:embed="rId5" cstate="print"/>
            <a:stretch>
              <a:fillRect/>
            </a:stretch>
          </p:blipFill>
          <p:spPr>
            <a:xfrm>
              <a:off x="457058" y="4899365"/>
              <a:ext cx="1669026" cy="834512"/>
            </a:xfrm>
            <a:prstGeom prst="rect">
              <a:avLst/>
            </a:prstGeom>
          </p:spPr>
        </p:pic>
        <p:pic>
          <p:nvPicPr>
            <p:cNvPr id="19" name="object 19"/>
            <p:cNvPicPr/>
            <p:nvPr/>
          </p:nvPicPr>
          <p:blipFill>
            <a:blip r:embed="rId6" cstate="print"/>
            <a:stretch>
              <a:fillRect/>
            </a:stretch>
          </p:blipFill>
          <p:spPr>
            <a:xfrm>
              <a:off x="5401055" y="4066031"/>
              <a:ext cx="448055" cy="448056"/>
            </a:xfrm>
            <a:prstGeom prst="rect">
              <a:avLst/>
            </a:prstGeom>
          </p:spPr>
        </p:pic>
        <p:pic>
          <p:nvPicPr>
            <p:cNvPr id="20" name="object 20"/>
            <p:cNvPicPr/>
            <p:nvPr/>
          </p:nvPicPr>
          <p:blipFill>
            <a:blip r:embed="rId7" cstate="print"/>
            <a:stretch>
              <a:fillRect/>
            </a:stretch>
          </p:blipFill>
          <p:spPr>
            <a:xfrm>
              <a:off x="5419344" y="4654295"/>
              <a:ext cx="426720" cy="423671"/>
            </a:xfrm>
            <a:prstGeom prst="rect">
              <a:avLst/>
            </a:prstGeom>
          </p:spPr>
        </p:pic>
        <p:pic>
          <p:nvPicPr>
            <p:cNvPr id="21" name="object 21"/>
            <p:cNvPicPr/>
            <p:nvPr/>
          </p:nvPicPr>
          <p:blipFill>
            <a:blip r:embed="rId8" cstate="print"/>
            <a:stretch>
              <a:fillRect/>
            </a:stretch>
          </p:blipFill>
          <p:spPr>
            <a:xfrm>
              <a:off x="5394959" y="5269992"/>
              <a:ext cx="445008" cy="448056"/>
            </a:xfrm>
            <a:prstGeom prst="rect">
              <a:avLst/>
            </a:prstGeom>
          </p:spPr>
        </p:pic>
        <p:pic>
          <p:nvPicPr>
            <p:cNvPr id="22" name="object 22"/>
            <p:cNvPicPr/>
            <p:nvPr/>
          </p:nvPicPr>
          <p:blipFill>
            <a:blip r:embed="rId9" cstate="print"/>
            <a:stretch>
              <a:fillRect/>
            </a:stretch>
          </p:blipFill>
          <p:spPr>
            <a:xfrm>
              <a:off x="8110728" y="5282183"/>
              <a:ext cx="423672" cy="423672"/>
            </a:xfrm>
            <a:prstGeom prst="rect">
              <a:avLst/>
            </a:prstGeom>
          </p:spPr>
        </p:pic>
        <p:pic>
          <p:nvPicPr>
            <p:cNvPr id="23" name="object 23"/>
            <p:cNvPicPr/>
            <p:nvPr/>
          </p:nvPicPr>
          <p:blipFill>
            <a:blip r:embed="rId10" cstate="print"/>
            <a:stretch>
              <a:fillRect/>
            </a:stretch>
          </p:blipFill>
          <p:spPr>
            <a:xfrm>
              <a:off x="8150352" y="4084319"/>
              <a:ext cx="353568" cy="353568"/>
            </a:xfrm>
            <a:prstGeom prst="rect">
              <a:avLst/>
            </a:prstGeom>
          </p:spPr>
        </p:pic>
        <p:pic>
          <p:nvPicPr>
            <p:cNvPr id="24" name="object 24"/>
            <p:cNvPicPr/>
            <p:nvPr/>
          </p:nvPicPr>
          <p:blipFill>
            <a:blip r:embed="rId11" cstate="print"/>
            <a:stretch>
              <a:fillRect/>
            </a:stretch>
          </p:blipFill>
          <p:spPr>
            <a:xfrm>
              <a:off x="8101583" y="4654295"/>
              <a:ext cx="466344" cy="466344"/>
            </a:xfrm>
            <a:prstGeom prst="rect">
              <a:avLst/>
            </a:prstGeom>
          </p:spPr>
        </p:pic>
        <p:pic>
          <p:nvPicPr>
            <p:cNvPr id="25" name="object 25"/>
            <p:cNvPicPr/>
            <p:nvPr/>
          </p:nvPicPr>
          <p:blipFill>
            <a:blip r:embed="rId12" cstate="print"/>
            <a:stretch>
              <a:fillRect/>
            </a:stretch>
          </p:blipFill>
          <p:spPr>
            <a:xfrm>
              <a:off x="10551471" y="151424"/>
              <a:ext cx="1481982" cy="1369425"/>
            </a:xfrm>
            <a:prstGeom prst="rect">
              <a:avLst/>
            </a:prstGeom>
          </p:spPr>
        </p:pic>
      </p:grpSp>
      <p:sp>
        <p:nvSpPr>
          <p:cNvPr id="26" name="object 26"/>
          <p:cNvSpPr txBox="1"/>
          <p:nvPr/>
        </p:nvSpPr>
        <p:spPr>
          <a:xfrm>
            <a:off x="5781093" y="1966467"/>
            <a:ext cx="5299710" cy="1793239"/>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7F7F7F"/>
                </a:solidFill>
                <a:latin typeface="Tahoma"/>
                <a:cs typeface="Tahoma"/>
              </a:rPr>
              <a:t>Utilizes</a:t>
            </a:r>
            <a:r>
              <a:rPr sz="1600" spc="-80" dirty="0">
                <a:solidFill>
                  <a:srgbClr val="7F7F7F"/>
                </a:solidFill>
                <a:latin typeface="Tahoma"/>
                <a:cs typeface="Tahoma"/>
              </a:rPr>
              <a:t> </a:t>
            </a:r>
            <a:r>
              <a:rPr sz="1600" dirty="0">
                <a:solidFill>
                  <a:srgbClr val="7F7F7F"/>
                </a:solidFill>
                <a:latin typeface="Tahoma"/>
                <a:cs typeface="Tahoma"/>
              </a:rPr>
              <a:t>the</a:t>
            </a:r>
            <a:r>
              <a:rPr sz="1600" spc="-85" dirty="0">
                <a:solidFill>
                  <a:srgbClr val="7F7F7F"/>
                </a:solidFill>
                <a:latin typeface="Tahoma"/>
                <a:cs typeface="Tahoma"/>
              </a:rPr>
              <a:t> </a:t>
            </a:r>
            <a:r>
              <a:rPr sz="1600" dirty="0">
                <a:solidFill>
                  <a:srgbClr val="7F7F7F"/>
                </a:solidFill>
                <a:latin typeface="Tahoma"/>
                <a:cs typeface="Tahoma"/>
              </a:rPr>
              <a:t>collection</a:t>
            </a:r>
            <a:r>
              <a:rPr sz="1600" spc="-80" dirty="0">
                <a:solidFill>
                  <a:srgbClr val="7F7F7F"/>
                </a:solidFill>
                <a:latin typeface="Tahoma"/>
                <a:cs typeface="Tahoma"/>
              </a:rPr>
              <a:t> </a:t>
            </a:r>
            <a:r>
              <a:rPr sz="1600" dirty="0">
                <a:solidFill>
                  <a:srgbClr val="7F7F7F"/>
                </a:solidFill>
                <a:latin typeface="Tahoma"/>
                <a:cs typeface="Tahoma"/>
              </a:rPr>
              <a:t>of</a:t>
            </a:r>
            <a:r>
              <a:rPr sz="1600" spc="-85" dirty="0">
                <a:solidFill>
                  <a:srgbClr val="7F7F7F"/>
                </a:solidFill>
                <a:latin typeface="Tahoma"/>
                <a:cs typeface="Tahoma"/>
              </a:rPr>
              <a:t> </a:t>
            </a:r>
            <a:r>
              <a:rPr sz="1600" dirty="0">
                <a:solidFill>
                  <a:srgbClr val="7F7F7F"/>
                </a:solidFill>
                <a:latin typeface="Tahoma"/>
                <a:cs typeface="Tahoma"/>
              </a:rPr>
              <a:t>existing</a:t>
            </a:r>
            <a:r>
              <a:rPr sz="1600" spc="-90" dirty="0">
                <a:solidFill>
                  <a:srgbClr val="7F7F7F"/>
                </a:solidFill>
                <a:latin typeface="Tahoma"/>
                <a:cs typeface="Tahoma"/>
              </a:rPr>
              <a:t> </a:t>
            </a:r>
            <a:r>
              <a:rPr sz="1600" dirty="0">
                <a:solidFill>
                  <a:srgbClr val="7F7F7F"/>
                </a:solidFill>
                <a:latin typeface="Tahoma"/>
                <a:cs typeface="Tahoma"/>
              </a:rPr>
              <a:t>frameworks</a:t>
            </a:r>
            <a:r>
              <a:rPr sz="1600" spc="-80" dirty="0">
                <a:solidFill>
                  <a:srgbClr val="7F7F7F"/>
                </a:solidFill>
                <a:latin typeface="Tahoma"/>
                <a:cs typeface="Tahoma"/>
              </a:rPr>
              <a:t> </a:t>
            </a:r>
            <a:r>
              <a:rPr sz="1600" spc="-20" dirty="0">
                <a:solidFill>
                  <a:srgbClr val="7F7F7F"/>
                </a:solidFill>
                <a:latin typeface="Tahoma"/>
                <a:cs typeface="Tahoma"/>
              </a:rPr>
              <a:t>and</a:t>
            </a:r>
            <a:r>
              <a:rPr sz="1600" spc="-75" dirty="0">
                <a:solidFill>
                  <a:srgbClr val="7F7F7F"/>
                </a:solidFill>
                <a:latin typeface="Tahoma"/>
                <a:cs typeface="Tahoma"/>
              </a:rPr>
              <a:t> </a:t>
            </a:r>
            <a:r>
              <a:rPr sz="1600" spc="-10" dirty="0">
                <a:solidFill>
                  <a:srgbClr val="7F7F7F"/>
                </a:solidFill>
                <a:latin typeface="Tahoma"/>
                <a:cs typeface="Tahoma"/>
              </a:rPr>
              <a:t>standards</a:t>
            </a:r>
            <a:endParaRPr sz="1600">
              <a:latin typeface="Tahoma"/>
              <a:cs typeface="Tahoma"/>
            </a:endParaRPr>
          </a:p>
          <a:p>
            <a:pPr>
              <a:lnSpc>
                <a:spcPct val="100000"/>
              </a:lnSpc>
              <a:spcBef>
                <a:spcPts val="10"/>
              </a:spcBef>
            </a:pPr>
            <a:endParaRPr sz="2600">
              <a:latin typeface="Tahoma"/>
              <a:cs typeface="Tahoma"/>
            </a:endParaRPr>
          </a:p>
          <a:p>
            <a:pPr marL="30480" marR="48895">
              <a:lnSpc>
                <a:spcPts val="1900"/>
              </a:lnSpc>
            </a:pPr>
            <a:r>
              <a:rPr sz="1600" spc="50" dirty="0">
                <a:solidFill>
                  <a:srgbClr val="7F7F7F"/>
                </a:solidFill>
                <a:latin typeface="Tahoma"/>
                <a:cs typeface="Tahoma"/>
              </a:rPr>
              <a:t>Core</a:t>
            </a:r>
            <a:r>
              <a:rPr sz="1600" spc="-145" dirty="0">
                <a:solidFill>
                  <a:srgbClr val="7F7F7F"/>
                </a:solidFill>
                <a:latin typeface="Tahoma"/>
                <a:cs typeface="Tahoma"/>
              </a:rPr>
              <a:t> </a:t>
            </a:r>
            <a:r>
              <a:rPr sz="1600" spc="-10" dirty="0">
                <a:solidFill>
                  <a:srgbClr val="7F7F7F"/>
                </a:solidFill>
                <a:latin typeface="Tahoma"/>
                <a:cs typeface="Tahoma"/>
              </a:rPr>
              <a:t>programing</a:t>
            </a:r>
            <a:r>
              <a:rPr sz="1600" spc="-150" dirty="0">
                <a:solidFill>
                  <a:srgbClr val="7F7F7F"/>
                </a:solidFill>
                <a:latin typeface="Tahoma"/>
                <a:cs typeface="Tahoma"/>
              </a:rPr>
              <a:t> </a:t>
            </a:r>
            <a:r>
              <a:rPr sz="1600" dirty="0">
                <a:solidFill>
                  <a:srgbClr val="7F7F7F"/>
                </a:solidFill>
                <a:latin typeface="Tahoma"/>
                <a:cs typeface="Tahoma"/>
              </a:rPr>
              <a:t>built</a:t>
            </a:r>
            <a:r>
              <a:rPr sz="1600" spc="-135" dirty="0">
                <a:solidFill>
                  <a:srgbClr val="7F7F7F"/>
                </a:solidFill>
                <a:latin typeface="Tahoma"/>
                <a:cs typeface="Tahoma"/>
              </a:rPr>
              <a:t> </a:t>
            </a:r>
            <a:r>
              <a:rPr sz="1600" dirty="0">
                <a:solidFill>
                  <a:srgbClr val="7F7F7F"/>
                </a:solidFill>
                <a:latin typeface="Tahoma"/>
                <a:cs typeface="Tahoma"/>
              </a:rPr>
              <a:t>from</a:t>
            </a:r>
            <a:r>
              <a:rPr sz="1600" spc="-145" dirty="0">
                <a:solidFill>
                  <a:srgbClr val="7F7F7F"/>
                </a:solidFill>
                <a:latin typeface="Tahoma"/>
                <a:cs typeface="Tahoma"/>
              </a:rPr>
              <a:t> </a:t>
            </a:r>
            <a:r>
              <a:rPr sz="1600" spc="185" dirty="0">
                <a:solidFill>
                  <a:srgbClr val="7F7F7F"/>
                </a:solidFill>
                <a:latin typeface="Tahoma"/>
                <a:cs typeface="Tahoma"/>
              </a:rPr>
              <a:t>CMMC</a:t>
            </a:r>
            <a:r>
              <a:rPr sz="1600" spc="-135" dirty="0">
                <a:solidFill>
                  <a:srgbClr val="7F7F7F"/>
                </a:solidFill>
                <a:latin typeface="Tahoma"/>
                <a:cs typeface="Tahoma"/>
              </a:rPr>
              <a:t> </a:t>
            </a:r>
            <a:r>
              <a:rPr sz="1600" spc="-25" dirty="0">
                <a:solidFill>
                  <a:srgbClr val="7F7F7F"/>
                </a:solidFill>
                <a:latin typeface="Tahoma"/>
                <a:cs typeface="Tahoma"/>
              </a:rPr>
              <a:t>2.0</a:t>
            </a:r>
            <a:r>
              <a:rPr sz="1600" spc="-145" dirty="0">
                <a:solidFill>
                  <a:srgbClr val="7F7F7F"/>
                </a:solidFill>
                <a:latin typeface="Tahoma"/>
                <a:cs typeface="Tahoma"/>
              </a:rPr>
              <a:t> </a:t>
            </a:r>
            <a:r>
              <a:rPr sz="1600" spc="-20" dirty="0">
                <a:solidFill>
                  <a:srgbClr val="7F7F7F"/>
                </a:solidFill>
                <a:latin typeface="Tahoma"/>
                <a:cs typeface="Tahoma"/>
              </a:rPr>
              <a:t>and</a:t>
            </a:r>
            <a:r>
              <a:rPr sz="1600" spc="-135" dirty="0">
                <a:solidFill>
                  <a:srgbClr val="7F7F7F"/>
                </a:solidFill>
                <a:latin typeface="Tahoma"/>
                <a:cs typeface="Tahoma"/>
              </a:rPr>
              <a:t> </a:t>
            </a:r>
            <a:r>
              <a:rPr sz="1600" spc="-10" dirty="0">
                <a:solidFill>
                  <a:srgbClr val="7F7F7F"/>
                </a:solidFill>
                <a:latin typeface="Tahoma"/>
                <a:cs typeface="Tahoma"/>
              </a:rPr>
              <a:t>NIST</a:t>
            </a:r>
            <a:r>
              <a:rPr sz="1600" spc="-135" dirty="0">
                <a:solidFill>
                  <a:srgbClr val="7F7F7F"/>
                </a:solidFill>
                <a:latin typeface="Tahoma"/>
                <a:cs typeface="Tahoma"/>
              </a:rPr>
              <a:t> </a:t>
            </a:r>
            <a:r>
              <a:rPr sz="1600" dirty="0">
                <a:solidFill>
                  <a:srgbClr val="7F7F7F"/>
                </a:solidFill>
                <a:latin typeface="Tahoma"/>
                <a:cs typeface="Tahoma"/>
              </a:rPr>
              <a:t>while</a:t>
            </a:r>
            <a:r>
              <a:rPr sz="1600" spc="-145" dirty="0">
                <a:solidFill>
                  <a:srgbClr val="7F7F7F"/>
                </a:solidFill>
                <a:latin typeface="Tahoma"/>
                <a:cs typeface="Tahoma"/>
              </a:rPr>
              <a:t> </a:t>
            </a:r>
            <a:r>
              <a:rPr sz="1600" spc="-20" dirty="0">
                <a:solidFill>
                  <a:srgbClr val="7F7F7F"/>
                </a:solidFill>
                <a:latin typeface="Tahoma"/>
                <a:cs typeface="Tahoma"/>
              </a:rPr>
              <a:t>also </a:t>
            </a:r>
            <a:r>
              <a:rPr sz="1600" spc="-25" dirty="0">
                <a:solidFill>
                  <a:srgbClr val="7F7F7F"/>
                </a:solidFill>
                <a:latin typeface="Tahoma"/>
                <a:cs typeface="Tahoma"/>
              </a:rPr>
              <a:t>mapping</a:t>
            </a:r>
            <a:r>
              <a:rPr sz="1600" spc="-120" dirty="0">
                <a:solidFill>
                  <a:srgbClr val="7F7F7F"/>
                </a:solidFill>
                <a:latin typeface="Tahoma"/>
                <a:cs typeface="Tahoma"/>
              </a:rPr>
              <a:t> </a:t>
            </a:r>
            <a:r>
              <a:rPr sz="1600" dirty="0">
                <a:solidFill>
                  <a:srgbClr val="7F7F7F"/>
                </a:solidFill>
                <a:latin typeface="Tahoma"/>
                <a:cs typeface="Tahoma"/>
              </a:rPr>
              <a:t>to</a:t>
            </a:r>
            <a:r>
              <a:rPr sz="1600" spc="-120" dirty="0">
                <a:solidFill>
                  <a:srgbClr val="7F7F7F"/>
                </a:solidFill>
                <a:latin typeface="Tahoma"/>
                <a:cs typeface="Tahoma"/>
              </a:rPr>
              <a:t> </a:t>
            </a:r>
            <a:r>
              <a:rPr sz="1600" dirty="0">
                <a:solidFill>
                  <a:srgbClr val="7F7F7F"/>
                </a:solidFill>
                <a:latin typeface="Tahoma"/>
                <a:cs typeface="Tahoma"/>
              </a:rPr>
              <a:t>other</a:t>
            </a:r>
            <a:r>
              <a:rPr sz="1600" spc="-105" dirty="0">
                <a:solidFill>
                  <a:srgbClr val="7F7F7F"/>
                </a:solidFill>
                <a:latin typeface="Tahoma"/>
                <a:cs typeface="Tahoma"/>
              </a:rPr>
              <a:t> </a:t>
            </a:r>
            <a:r>
              <a:rPr sz="1600" spc="-10" dirty="0">
                <a:solidFill>
                  <a:srgbClr val="7F7F7F"/>
                </a:solidFill>
                <a:latin typeface="Tahoma"/>
                <a:cs typeface="Tahoma"/>
              </a:rPr>
              <a:t>frameworks</a:t>
            </a:r>
            <a:endParaRPr sz="1600">
              <a:latin typeface="Tahoma"/>
              <a:cs typeface="Tahoma"/>
            </a:endParaRPr>
          </a:p>
          <a:p>
            <a:pPr>
              <a:lnSpc>
                <a:spcPct val="100000"/>
              </a:lnSpc>
              <a:spcBef>
                <a:spcPts val="50"/>
              </a:spcBef>
            </a:pPr>
            <a:endParaRPr sz="2550">
              <a:latin typeface="Tahoma"/>
              <a:cs typeface="Tahoma"/>
            </a:endParaRPr>
          </a:p>
          <a:p>
            <a:pPr marL="30480">
              <a:lnSpc>
                <a:spcPct val="100000"/>
              </a:lnSpc>
            </a:pPr>
            <a:r>
              <a:rPr sz="1600" dirty="0">
                <a:solidFill>
                  <a:srgbClr val="7F7F7F"/>
                </a:solidFill>
                <a:latin typeface="Tahoma"/>
                <a:cs typeface="Tahoma"/>
              </a:rPr>
              <a:t>Consists</a:t>
            </a:r>
            <a:r>
              <a:rPr sz="1600" spc="-114" dirty="0">
                <a:solidFill>
                  <a:srgbClr val="7F7F7F"/>
                </a:solidFill>
                <a:latin typeface="Tahoma"/>
                <a:cs typeface="Tahoma"/>
              </a:rPr>
              <a:t> </a:t>
            </a:r>
            <a:r>
              <a:rPr sz="1600" dirty="0">
                <a:solidFill>
                  <a:srgbClr val="7F7F7F"/>
                </a:solidFill>
                <a:latin typeface="Tahoma"/>
                <a:cs typeface="Tahoma"/>
              </a:rPr>
              <a:t>of</a:t>
            </a:r>
            <a:r>
              <a:rPr sz="1600" spc="-120" dirty="0">
                <a:solidFill>
                  <a:srgbClr val="7F7F7F"/>
                </a:solidFill>
                <a:latin typeface="Tahoma"/>
                <a:cs typeface="Tahoma"/>
              </a:rPr>
              <a:t> </a:t>
            </a:r>
            <a:r>
              <a:rPr sz="1600" spc="50" dirty="0">
                <a:solidFill>
                  <a:srgbClr val="7F7F7F"/>
                </a:solidFill>
                <a:latin typeface="Tahoma"/>
                <a:cs typeface="Tahoma"/>
              </a:rPr>
              <a:t>6</a:t>
            </a:r>
            <a:r>
              <a:rPr sz="1600" spc="-114" dirty="0">
                <a:solidFill>
                  <a:srgbClr val="7F7F7F"/>
                </a:solidFill>
                <a:latin typeface="Tahoma"/>
                <a:cs typeface="Tahoma"/>
              </a:rPr>
              <a:t> </a:t>
            </a:r>
            <a:r>
              <a:rPr sz="1600" spc="-10" dirty="0">
                <a:solidFill>
                  <a:srgbClr val="7F7F7F"/>
                </a:solidFill>
                <a:latin typeface="Tahoma"/>
                <a:cs typeface="Tahoma"/>
              </a:rPr>
              <a:t>domains</a:t>
            </a:r>
            <a:endParaRPr sz="1600">
              <a:latin typeface="Tahoma"/>
              <a:cs typeface="Tahoma"/>
            </a:endParaRPr>
          </a:p>
        </p:txBody>
      </p:sp>
      <p:sp>
        <p:nvSpPr>
          <p:cNvPr id="34" name="object 34"/>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13"/>
              </a:rPr>
              <a:t>www.AmericasSBDC.org/Cybersecurity</a:t>
            </a:r>
            <a:endParaRPr sz="1200">
              <a:latin typeface="Tahoma"/>
              <a:cs typeface="Tahoma"/>
            </a:endParaRPr>
          </a:p>
        </p:txBody>
      </p:sp>
      <p:sp>
        <p:nvSpPr>
          <p:cNvPr id="27" name="object 27"/>
          <p:cNvSpPr txBox="1"/>
          <p:nvPr/>
        </p:nvSpPr>
        <p:spPr>
          <a:xfrm>
            <a:off x="5982265" y="4102100"/>
            <a:ext cx="13823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Access</a:t>
            </a:r>
            <a:r>
              <a:rPr sz="1800" spc="-5" dirty="0">
                <a:latin typeface="Calibri"/>
                <a:cs typeface="Calibri"/>
              </a:rPr>
              <a:t> </a:t>
            </a:r>
            <a:r>
              <a:rPr sz="1800" spc="-10" dirty="0">
                <a:latin typeface="Calibri"/>
                <a:cs typeface="Calibri"/>
              </a:rPr>
              <a:t>Control</a:t>
            </a:r>
            <a:endParaRPr sz="1800">
              <a:latin typeface="Calibri"/>
              <a:cs typeface="Calibri"/>
            </a:endParaRPr>
          </a:p>
        </p:txBody>
      </p:sp>
      <p:sp>
        <p:nvSpPr>
          <p:cNvPr id="28" name="object 28"/>
          <p:cNvSpPr txBox="1"/>
          <p:nvPr/>
        </p:nvSpPr>
        <p:spPr>
          <a:xfrm>
            <a:off x="5982265" y="4726940"/>
            <a:ext cx="18669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ID</a:t>
            </a:r>
            <a:r>
              <a:rPr sz="1800" spc="5" dirty="0">
                <a:latin typeface="Calibri"/>
                <a:cs typeface="Calibri"/>
              </a:rPr>
              <a:t> </a:t>
            </a:r>
            <a:r>
              <a:rPr sz="1800" dirty="0">
                <a:latin typeface="Calibri"/>
                <a:cs typeface="Calibri"/>
              </a:rPr>
              <a:t>&amp; </a:t>
            </a:r>
            <a:r>
              <a:rPr sz="1800" spc="-10" dirty="0">
                <a:latin typeface="Calibri"/>
                <a:cs typeface="Calibri"/>
              </a:rPr>
              <a:t>Authentication</a:t>
            </a:r>
            <a:endParaRPr sz="1800">
              <a:latin typeface="Calibri"/>
              <a:cs typeface="Calibri"/>
            </a:endParaRPr>
          </a:p>
        </p:txBody>
      </p:sp>
      <p:sp>
        <p:nvSpPr>
          <p:cNvPr id="29" name="object 29"/>
          <p:cNvSpPr txBox="1"/>
          <p:nvPr/>
        </p:nvSpPr>
        <p:spPr>
          <a:xfrm>
            <a:off x="5982265" y="5336540"/>
            <a:ext cx="16383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Media </a:t>
            </a:r>
            <a:r>
              <a:rPr sz="1800" spc="-10" dirty="0">
                <a:latin typeface="Calibri"/>
                <a:cs typeface="Calibri"/>
              </a:rPr>
              <a:t>Protection</a:t>
            </a:r>
            <a:endParaRPr sz="1800">
              <a:latin typeface="Calibri"/>
              <a:cs typeface="Calibri"/>
            </a:endParaRPr>
          </a:p>
        </p:txBody>
      </p:sp>
      <p:sp>
        <p:nvSpPr>
          <p:cNvPr id="30" name="object 30"/>
          <p:cNvSpPr txBox="1"/>
          <p:nvPr/>
        </p:nvSpPr>
        <p:spPr>
          <a:xfrm>
            <a:off x="8624218" y="5333491"/>
            <a:ext cx="17786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Physical</a:t>
            </a:r>
            <a:r>
              <a:rPr sz="1800" spc="-85" dirty="0">
                <a:latin typeface="Calibri"/>
                <a:cs typeface="Calibri"/>
              </a:rPr>
              <a:t> </a:t>
            </a:r>
            <a:r>
              <a:rPr sz="1800" spc="-10" dirty="0">
                <a:latin typeface="Calibri"/>
                <a:cs typeface="Calibri"/>
              </a:rPr>
              <a:t>Protection</a:t>
            </a:r>
            <a:endParaRPr sz="1800">
              <a:latin typeface="Calibri"/>
              <a:cs typeface="Calibri"/>
            </a:endParaRPr>
          </a:p>
        </p:txBody>
      </p:sp>
      <p:sp>
        <p:nvSpPr>
          <p:cNvPr id="31" name="object 31"/>
          <p:cNvSpPr txBox="1"/>
          <p:nvPr/>
        </p:nvSpPr>
        <p:spPr>
          <a:xfrm>
            <a:off x="8611744" y="4071620"/>
            <a:ext cx="29718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Systems</a:t>
            </a:r>
            <a:r>
              <a:rPr sz="1800" spc="-65" dirty="0">
                <a:latin typeface="Calibri"/>
                <a:cs typeface="Calibri"/>
              </a:rPr>
              <a:t> </a:t>
            </a:r>
            <a:r>
              <a:rPr sz="1800" dirty="0">
                <a:latin typeface="Calibri"/>
                <a:cs typeface="Calibri"/>
              </a:rPr>
              <a:t>&amp;</a:t>
            </a:r>
            <a:r>
              <a:rPr sz="1800" spc="-65" dirty="0">
                <a:latin typeface="Calibri"/>
                <a:cs typeface="Calibri"/>
              </a:rPr>
              <a:t> </a:t>
            </a:r>
            <a:r>
              <a:rPr sz="1800" dirty="0">
                <a:latin typeface="Calibri"/>
                <a:cs typeface="Calibri"/>
              </a:rPr>
              <a:t>Information</a:t>
            </a:r>
            <a:r>
              <a:rPr sz="1800" spc="-50" dirty="0">
                <a:latin typeface="Calibri"/>
                <a:cs typeface="Calibri"/>
              </a:rPr>
              <a:t> </a:t>
            </a:r>
            <a:r>
              <a:rPr sz="1800" spc="-10" dirty="0">
                <a:latin typeface="Calibri"/>
                <a:cs typeface="Calibri"/>
              </a:rPr>
              <a:t>Integrity</a:t>
            </a:r>
            <a:endParaRPr sz="1800">
              <a:latin typeface="Calibri"/>
              <a:cs typeface="Calibri"/>
            </a:endParaRPr>
          </a:p>
        </p:txBody>
      </p:sp>
      <p:sp>
        <p:nvSpPr>
          <p:cNvPr id="32" name="object 32"/>
          <p:cNvSpPr txBox="1"/>
          <p:nvPr/>
        </p:nvSpPr>
        <p:spPr>
          <a:xfrm>
            <a:off x="8629708" y="4726940"/>
            <a:ext cx="241998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System</a:t>
            </a:r>
            <a:r>
              <a:rPr sz="1800" spc="-50" dirty="0">
                <a:latin typeface="Calibri"/>
                <a:cs typeface="Calibri"/>
              </a:rPr>
              <a:t> </a:t>
            </a:r>
            <a:r>
              <a:rPr sz="1800" dirty="0">
                <a:latin typeface="Calibri"/>
                <a:cs typeface="Calibri"/>
              </a:rPr>
              <a:t>&amp;</a:t>
            </a:r>
            <a:r>
              <a:rPr sz="1800" spc="-45" dirty="0">
                <a:latin typeface="Calibri"/>
                <a:cs typeface="Calibri"/>
              </a:rPr>
              <a:t> </a:t>
            </a:r>
            <a:r>
              <a:rPr sz="1800" spc="-10" dirty="0">
                <a:latin typeface="Calibri"/>
                <a:cs typeface="Calibri"/>
              </a:rPr>
              <a:t>Communication</a:t>
            </a:r>
            <a:endParaRPr sz="1800">
              <a:latin typeface="Calibri"/>
              <a:cs typeface="Calibri"/>
            </a:endParaRPr>
          </a:p>
        </p:txBody>
      </p:sp>
      <p:sp>
        <p:nvSpPr>
          <p:cNvPr id="33" name="object 33"/>
          <p:cNvSpPr txBox="1"/>
          <p:nvPr/>
        </p:nvSpPr>
        <p:spPr>
          <a:xfrm>
            <a:off x="399282" y="1166876"/>
            <a:ext cx="1736725" cy="756920"/>
          </a:xfrm>
          <a:prstGeom prst="rect">
            <a:avLst/>
          </a:prstGeom>
        </p:spPr>
        <p:txBody>
          <a:bodyPr vert="horz" wrap="square" lIns="0" tIns="12700" rIns="0" bIns="0" rtlCol="0">
            <a:spAutoFit/>
          </a:bodyPr>
          <a:lstStyle/>
          <a:p>
            <a:pPr marL="12700">
              <a:lnSpc>
                <a:spcPct val="100000"/>
              </a:lnSpc>
              <a:spcBef>
                <a:spcPts val="100"/>
              </a:spcBef>
            </a:pPr>
            <a:r>
              <a:rPr sz="4800" b="1" spc="-20" dirty="0">
                <a:latin typeface="Calibri"/>
                <a:cs typeface="Calibri"/>
              </a:rPr>
              <a:t>CMMC</a:t>
            </a:r>
            <a:endParaRPr sz="480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25" dirty="0"/>
              <a:t>Physical</a:t>
            </a:r>
            <a:r>
              <a:rPr spc="-335" dirty="0"/>
              <a:t> </a:t>
            </a:r>
            <a:r>
              <a:rPr spc="-160" dirty="0"/>
              <a:t>Protection</a:t>
            </a:r>
          </a:p>
        </p:txBody>
      </p:sp>
      <p:grpSp>
        <p:nvGrpSpPr>
          <p:cNvPr id="3" name="object 3"/>
          <p:cNvGrpSpPr/>
          <p:nvPr/>
        </p:nvGrpSpPr>
        <p:grpSpPr>
          <a:xfrm>
            <a:off x="144451" y="96415"/>
            <a:ext cx="11800660" cy="6721855"/>
            <a:chOff x="144451" y="96415"/>
            <a:chExt cx="11800660" cy="6721855"/>
          </a:xfrm>
        </p:grpSpPr>
        <p:sp>
          <p:nvSpPr>
            <p:cNvPr id="4" name="object 4"/>
            <p:cNvSpPr/>
            <p:nvPr/>
          </p:nvSpPr>
          <p:spPr>
            <a:xfrm>
              <a:off x="1747835" y="2539211"/>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042469"/>
            </a:solidFill>
          </p:spPr>
          <p:txBody>
            <a:bodyPr wrap="square" lIns="0" tIns="0" rIns="0" bIns="0" rtlCol="0"/>
            <a:lstStyle/>
            <a:p>
              <a:endParaRPr/>
            </a:p>
          </p:txBody>
        </p:sp>
        <p:sp>
          <p:nvSpPr>
            <p:cNvPr id="5" name="object 5"/>
            <p:cNvSpPr/>
            <p:nvPr/>
          </p:nvSpPr>
          <p:spPr>
            <a:xfrm>
              <a:off x="1844914" y="2625903"/>
              <a:ext cx="257810" cy="272415"/>
            </a:xfrm>
            <a:custGeom>
              <a:avLst/>
              <a:gdLst/>
              <a:ahLst/>
              <a:cxnLst/>
              <a:rect l="l" t="t" r="r" b="b"/>
              <a:pathLst>
                <a:path w="257810" h="272414">
                  <a:moveTo>
                    <a:pt x="235749" y="0"/>
                  </a:moveTo>
                  <a:lnTo>
                    <a:pt x="225488" y="1862"/>
                  </a:lnTo>
                  <a:lnTo>
                    <a:pt x="215228" y="7669"/>
                  </a:lnTo>
                  <a:lnTo>
                    <a:pt x="204821" y="16762"/>
                  </a:lnTo>
                  <a:lnTo>
                    <a:pt x="94075" y="196718"/>
                  </a:lnTo>
                  <a:lnTo>
                    <a:pt x="45721" y="134396"/>
                  </a:lnTo>
                  <a:lnTo>
                    <a:pt x="39372" y="129137"/>
                  </a:lnTo>
                  <a:lnTo>
                    <a:pt x="31195" y="126215"/>
                  </a:lnTo>
                  <a:lnTo>
                    <a:pt x="21702" y="127384"/>
                  </a:lnTo>
                  <a:lnTo>
                    <a:pt x="11405" y="134396"/>
                  </a:lnTo>
                  <a:lnTo>
                    <a:pt x="3399" y="140737"/>
                  </a:lnTo>
                  <a:lnTo>
                    <a:pt x="0" y="148904"/>
                  </a:lnTo>
                  <a:lnTo>
                    <a:pt x="548" y="158387"/>
                  </a:lnTo>
                  <a:lnTo>
                    <a:pt x="4387" y="168673"/>
                  </a:lnTo>
                  <a:lnTo>
                    <a:pt x="73797" y="258261"/>
                  </a:lnTo>
                  <a:lnTo>
                    <a:pt x="80817" y="265273"/>
                  </a:lnTo>
                  <a:lnTo>
                    <a:pt x="87056" y="272285"/>
                  </a:lnTo>
                  <a:lnTo>
                    <a:pt x="94075" y="272285"/>
                  </a:lnTo>
                  <a:lnTo>
                    <a:pt x="103397" y="271079"/>
                  </a:lnTo>
                  <a:lnTo>
                    <a:pt x="253175" y="44027"/>
                  </a:lnTo>
                  <a:lnTo>
                    <a:pt x="257562" y="21046"/>
                  </a:lnTo>
                  <a:lnTo>
                    <a:pt x="254162" y="10286"/>
                  </a:lnTo>
                  <a:lnTo>
                    <a:pt x="246155" y="2738"/>
                  </a:lnTo>
                  <a:lnTo>
                    <a:pt x="235749" y="0"/>
                  </a:lnTo>
                  <a:close/>
                </a:path>
              </a:pathLst>
            </a:custGeom>
            <a:solidFill>
              <a:srgbClr val="FFFFFF"/>
            </a:solidFill>
          </p:spPr>
          <p:txBody>
            <a:bodyPr wrap="square" lIns="0" tIns="0" rIns="0" bIns="0" rtlCol="0"/>
            <a:lstStyle/>
            <a:p>
              <a:endParaRPr/>
            </a:p>
          </p:txBody>
        </p:sp>
        <p:sp>
          <p:nvSpPr>
            <p:cNvPr id="6" name="object 6"/>
            <p:cNvSpPr/>
            <p:nvPr/>
          </p:nvSpPr>
          <p:spPr>
            <a:xfrm>
              <a:off x="1747835" y="3466458"/>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F7F7F"/>
            </a:solidFill>
          </p:spPr>
          <p:txBody>
            <a:bodyPr wrap="square" lIns="0" tIns="0" rIns="0" bIns="0" rtlCol="0"/>
            <a:lstStyle/>
            <a:p>
              <a:endParaRPr/>
            </a:p>
          </p:txBody>
        </p:sp>
        <p:sp>
          <p:nvSpPr>
            <p:cNvPr id="7" name="object 7"/>
            <p:cNvSpPr/>
            <p:nvPr/>
          </p:nvSpPr>
          <p:spPr>
            <a:xfrm>
              <a:off x="1844914" y="3553150"/>
              <a:ext cx="257810" cy="272415"/>
            </a:xfrm>
            <a:custGeom>
              <a:avLst/>
              <a:gdLst/>
              <a:ahLst/>
              <a:cxnLst/>
              <a:rect l="l" t="t" r="r" b="b"/>
              <a:pathLst>
                <a:path w="257810" h="272414">
                  <a:moveTo>
                    <a:pt x="235749" y="0"/>
                  </a:moveTo>
                  <a:lnTo>
                    <a:pt x="225488" y="1862"/>
                  </a:lnTo>
                  <a:lnTo>
                    <a:pt x="215228" y="7668"/>
                  </a:lnTo>
                  <a:lnTo>
                    <a:pt x="204821" y="16761"/>
                  </a:lnTo>
                  <a:lnTo>
                    <a:pt x="94075" y="196718"/>
                  </a:lnTo>
                  <a:lnTo>
                    <a:pt x="45721" y="134395"/>
                  </a:lnTo>
                  <a:lnTo>
                    <a:pt x="39372" y="129137"/>
                  </a:lnTo>
                  <a:lnTo>
                    <a:pt x="31195" y="126215"/>
                  </a:lnTo>
                  <a:lnTo>
                    <a:pt x="21702" y="127384"/>
                  </a:lnTo>
                  <a:lnTo>
                    <a:pt x="11405" y="134395"/>
                  </a:lnTo>
                  <a:lnTo>
                    <a:pt x="3399" y="140737"/>
                  </a:lnTo>
                  <a:lnTo>
                    <a:pt x="0" y="148905"/>
                  </a:lnTo>
                  <a:lnTo>
                    <a:pt x="548" y="158387"/>
                  </a:lnTo>
                  <a:lnTo>
                    <a:pt x="4387" y="168672"/>
                  </a:lnTo>
                  <a:lnTo>
                    <a:pt x="73797" y="258262"/>
                  </a:lnTo>
                  <a:lnTo>
                    <a:pt x="80817" y="265272"/>
                  </a:lnTo>
                  <a:lnTo>
                    <a:pt x="87056" y="272284"/>
                  </a:lnTo>
                  <a:lnTo>
                    <a:pt x="94075" y="272284"/>
                  </a:lnTo>
                  <a:lnTo>
                    <a:pt x="103397" y="271079"/>
                  </a:lnTo>
                  <a:lnTo>
                    <a:pt x="253175" y="44027"/>
                  </a:lnTo>
                  <a:lnTo>
                    <a:pt x="257562" y="21045"/>
                  </a:lnTo>
                  <a:lnTo>
                    <a:pt x="254162" y="10285"/>
                  </a:lnTo>
                  <a:lnTo>
                    <a:pt x="246155" y="2738"/>
                  </a:lnTo>
                  <a:lnTo>
                    <a:pt x="235749" y="0"/>
                  </a:lnTo>
                  <a:close/>
                </a:path>
              </a:pathLst>
            </a:custGeom>
            <a:solidFill>
              <a:srgbClr val="FFFFFF"/>
            </a:solidFill>
          </p:spPr>
          <p:txBody>
            <a:bodyPr wrap="square" lIns="0" tIns="0" rIns="0" bIns="0" rtlCol="0"/>
            <a:lstStyle/>
            <a:p>
              <a:endParaRPr/>
            </a:p>
          </p:txBody>
        </p:sp>
        <p:sp>
          <p:nvSpPr>
            <p:cNvPr id="8" name="object 8"/>
            <p:cNvSpPr/>
            <p:nvPr/>
          </p:nvSpPr>
          <p:spPr>
            <a:xfrm>
              <a:off x="1747835" y="4393240"/>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C00000"/>
            </a:solidFill>
          </p:spPr>
          <p:txBody>
            <a:bodyPr wrap="square" lIns="0" tIns="0" rIns="0" bIns="0" rtlCol="0"/>
            <a:lstStyle/>
            <a:p>
              <a:endParaRPr/>
            </a:p>
          </p:txBody>
        </p:sp>
        <p:sp>
          <p:nvSpPr>
            <p:cNvPr id="9" name="object 9"/>
            <p:cNvSpPr/>
            <p:nvPr/>
          </p:nvSpPr>
          <p:spPr>
            <a:xfrm>
              <a:off x="1844914" y="4479932"/>
              <a:ext cx="257810" cy="272415"/>
            </a:xfrm>
            <a:custGeom>
              <a:avLst/>
              <a:gdLst/>
              <a:ahLst/>
              <a:cxnLst/>
              <a:rect l="l" t="t" r="r" b="b"/>
              <a:pathLst>
                <a:path w="257810" h="272414">
                  <a:moveTo>
                    <a:pt x="235749" y="0"/>
                  </a:moveTo>
                  <a:lnTo>
                    <a:pt x="225488" y="1862"/>
                  </a:lnTo>
                  <a:lnTo>
                    <a:pt x="215228" y="7668"/>
                  </a:lnTo>
                  <a:lnTo>
                    <a:pt x="204821" y="16761"/>
                  </a:lnTo>
                  <a:lnTo>
                    <a:pt x="94075" y="196718"/>
                  </a:lnTo>
                  <a:lnTo>
                    <a:pt x="45721" y="134395"/>
                  </a:lnTo>
                  <a:lnTo>
                    <a:pt x="39372" y="129136"/>
                  </a:lnTo>
                  <a:lnTo>
                    <a:pt x="31195" y="126215"/>
                  </a:lnTo>
                  <a:lnTo>
                    <a:pt x="21702" y="127383"/>
                  </a:lnTo>
                  <a:lnTo>
                    <a:pt x="11405" y="134395"/>
                  </a:lnTo>
                  <a:lnTo>
                    <a:pt x="3399" y="140737"/>
                  </a:lnTo>
                  <a:lnTo>
                    <a:pt x="0" y="148905"/>
                  </a:lnTo>
                  <a:lnTo>
                    <a:pt x="548" y="158387"/>
                  </a:lnTo>
                  <a:lnTo>
                    <a:pt x="4387" y="168672"/>
                  </a:lnTo>
                  <a:lnTo>
                    <a:pt x="73797" y="258261"/>
                  </a:lnTo>
                  <a:lnTo>
                    <a:pt x="80817" y="265272"/>
                  </a:lnTo>
                  <a:lnTo>
                    <a:pt x="87056" y="272284"/>
                  </a:lnTo>
                  <a:lnTo>
                    <a:pt x="94075" y="272284"/>
                  </a:lnTo>
                  <a:lnTo>
                    <a:pt x="103397" y="271079"/>
                  </a:lnTo>
                  <a:lnTo>
                    <a:pt x="253175" y="44027"/>
                  </a:lnTo>
                  <a:lnTo>
                    <a:pt x="257562" y="21045"/>
                  </a:lnTo>
                  <a:lnTo>
                    <a:pt x="254162" y="10285"/>
                  </a:lnTo>
                  <a:lnTo>
                    <a:pt x="246155" y="2738"/>
                  </a:lnTo>
                  <a:lnTo>
                    <a:pt x="235749" y="0"/>
                  </a:lnTo>
                  <a:close/>
                </a:path>
              </a:pathLst>
            </a:custGeom>
            <a:solidFill>
              <a:srgbClr val="FFFFFF"/>
            </a:solidFill>
          </p:spPr>
          <p:txBody>
            <a:bodyPr wrap="square" lIns="0" tIns="0" rIns="0" bIns="0" rtlCol="0"/>
            <a:lstStyle/>
            <a:p>
              <a:endParaRPr/>
            </a:p>
          </p:txBody>
        </p:sp>
        <p:pic>
          <p:nvPicPr>
            <p:cNvPr id="10" name="object 10"/>
            <p:cNvPicPr/>
            <p:nvPr/>
          </p:nvPicPr>
          <p:blipFill>
            <a:blip r:embed="rId2" cstate="print"/>
            <a:stretch>
              <a:fillRect/>
            </a:stretch>
          </p:blipFill>
          <p:spPr>
            <a:xfrm>
              <a:off x="6757415" y="1225295"/>
              <a:ext cx="5187696" cy="5187696"/>
            </a:xfrm>
            <a:prstGeom prst="rect">
              <a:avLst/>
            </a:prstGeom>
          </p:spPr>
        </p:pic>
        <p:pic>
          <p:nvPicPr>
            <p:cNvPr id="11" name="object 11"/>
            <p:cNvPicPr/>
            <p:nvPr/>
          </p:nvPicPr>
          <p:blipFill>
            <a:blip r:embed="rId3" cstate="print"/>
            <a:stretch>
              <a:fillRect/>
            </a:stretch>
          </p:blipFill>
          <p:spPr>
            <a:xfrm>
              <a:off x="9558527" y="4443983"/>
              <a:ext cx="917448" cy="917447"/>
            </a:xfrm>
            <a:prstGeom prst="rect">
              <a:avLst/>
            </a:prstGeom>
          </p:spPr>
        </p:pic>
        <p:pic>
          <p:nvPicPr>
            <p:cNvPr id="12" name="object 12"/>
            <p:cNvPicPr/>
            <p:nvPr/>
          </p:nvPicPr>
          <p:blipFill>
            <a:blip r:embed="rId4">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13" name="object 13"/>
            <p:cNvPicPr/>
            <p:nvPr/>
          </p:nvPicPr>
          <p:blipFill>
            <a:blip r:embed="rId5" cstate="print"/>
            <a:stretch>
              <a:fillRect/>
            </a:stretch>
          </p:blipFill>
          <p:spPr>
            <a:xfrm>
              <a:off x="144451" y="96415"/>
              <a:ext cx="1481982" cy="1369425"/>
            </a:xfrm>
            <a:prstGeom prst="rect">
              <a:avLst/>
            </a:prstGeom>
          </p:spPr>
        </p:pic>
      </p:grpSp>
      <p:sp>
        <p:nvSpPr>
          <p:cNvPr id="14" name="object 14"/>
          <p:cNvSpPr txBox="1"/>
          <p:nvPr/>
        </p:nvSpPr>
        <p:spPr>
          <a:xfrm>
            <a:off x="2353478" y="2567940"/>
            <a:ext cx="3864610" cy="2284095"/>
          </a:xfrm>
          <a:prstGeom prst="rect">
            <a:avLst/>
          </a:prstGeom>
        </p:spPr>
        <p:txBody>
          <a:bodyPr vert="horz" wrap="square" lIns="0" tIns="9525" rIns="0" bIns="0" rtlCol="0">
            <a:spAutoFit/>
          </a:bodyPr>
          <a:lstStyle/>
          <a:p>
            <a:pPr marL="12700" marR="110489">
              <a:lnSpc>
                <a:spcPct val="101400"/>
              </a:lnSpc>
              <a:spcBef>
                <a:spcPts val="75"/>
              </a:spcBef>
            </a:pPr>
            <a:r>
              <a:rPr sz="1400" dirty="0">
                <a:solidFill>
                  <a:srgbClr val="7F7F7F"/>
                </a:solidFill>
                <a:latin typeface="Tahoma"/>
                <a:cs typeface="Tahoma"/>
              </a:rPr>
              <a:t>Protect</a:t>
            </a:r>
            <a:r>
              <a:rPr sz="1400" spc="-60" dirty="0">
                <a:solidFill>
                  <a:srgbClr val="7F7F7F"/>
                </a:solidFill>
                <a:latin typeface="Tahoma"/>
                <a:cs typeface="Tahoma"/>
              </a:rPr>
              <a:t> </a:t>
            </a:r>
            <a:r>
              <a:rPr sz="1400" dirty="0">
                <a:solidFill>
                  <a:srgbClr val="7F7F7F"/>
                </a:solidFill>
                <a:latin typeface="Tahoma"/>
                <a:cs typeface="Tahoma"/>
              </a:rPr>
              <a:t>physical</a:t>
            </a:r>
            <a:r>
              <a:rPr sz="1400" spc="-60" dirty="0">
                <a:solidFill>
                  <a:srgbClr val="7F7F7F"/>
                </a:solidFill>
                <a:latin typeface="Tahoma"/>
                <a:cs typeface="Tahoma"/>
              </a:rPr>
              <a:t> </a:t>
            </a:r>
            <a:r>
              <a:rPr sz="1400" spc="-20" dirty="0">
                <a:solidFill>
                  <a:srgbClr val="7F7F7F"/>
                </a:solidFill>
                <a:latin typeface="Tahoma"/>
                <a:cs typeface="Tahoma"/>
              </a:rPr>
              <a:t>access</a:t>
            </a:r>
            <a:r>
              <a:rPr sz="1400" spc="-60" dirty="0">
                <a:solidFill>
                  <a:srgbClr val="7F7F7F"/>
                </a:solidFill>
                <a:latin typeface="Tahoma"/>
                <a:cs typeface="Tahoma"/>
              </a:rPr>
              <a:t> </a:t>
            </a:r>
            <a:r>
              <a:rPr sz="1400" dirty="0">
                <a:solidFill>
                  <a:srgbClr val="7F7F7F"/>
                </a:solidFill>
                <a:latin typeface="Tahoma"/>
                <a:cs typeface="Tahoma"/>
              </a:rPr>
              <a:t>to</a:t>
            </a:r>
            <a:r>
              <a:rPr sz="1400" spc="-70" dirty="0">
                <a:solidFill>
                  <a:srgbClr val="7F7F7F"/>
                </a:solidFill>
                <a:latin typeface="Tahoma"/>
                <a:cs typeface="Tahoma"/>
              </a:rPr>
              <a:t> </a:t>
            </a:r>
            <a:r>
              <a:rPr sz="1400" dirty="0">
                <a:solidFill>
                  <a:srgbClr val="7F7F7F"/>
                </a:solidFill>
                <a:latin typeface="Tahoma"/>
                <a:cs typeface="Tahoma"/>
              </a:rPr>
              <a:t>all</a:t>
            </a:r>
            <a:r>
              <a:rPr sz="1400" spc="-60" dirty="0">
                <a:solidFill>
                  <a:srgbClr val="7F7F7F"/>
                </a:solidFill>
                <a:latin typeface="Tahoma"/>
                <a:cs typeface="Tahoma"/>
              </a:rPr>
              <a:t> </a:t>
            </a:r>
            <a:r>
              <a:rPr sz="1400" dirty="0">
                <a:solidFill>
                  <a:srgbClr val="7F7F7F"/>
                </a:solidFill>
                <a:latin typeface="Tahoma"/>
                <a:cs typeface="Tahoma"/>
              </a:rPr>
              <a:t>critical</a:t>
            </a:r>
            <a:r>
              <a:rPr sz="1400" spc="-60" dirty="0">
                <a:solidFill>
                  <a:srgbClr val="7F7F7F"/>
                </a:solidFill>
                <a:latin typeface="Tahoma"/>
                <a:cs typeface="Tahoma"/>
              </a:rPr>
              <a:t> </a:t>
            </a:r>
            <a:r>
              <a:rPr sz="1400" spc="-10" dirty="0">
                <a:solidFill>
                  <a:srgbClr val="7F7F7F"/>
                </a:solidFill>
                <a:latin typeface="Tahoma"/>
                <a:cs typeface="Tahoma"/>
              </a:rPr>
              <a:t>information systems</a:t>
            </a:r>
            <a:endParaRPr sz="1400">
              <a:latin typeface="Tahoma"/>
              <a:cs typeface="Tahoma"/>
            </a:endParaRPr>
          </a:p>
          <a:p>
            <a:pPr>
              <a:lnSpc>
                <a:spcPct val="100000"/>
              </a:lnSpc>
            </a:pPr>
            <a:endParaRPr sz="1700">
              <a:latin typeface="Tahoma"/>
              <a:cs typeface="Tahoma"/>
            </a:endParaRPr>
          </a:p>
          <a:p>
            <a:pPr>
              <a:lnSpc>
                <a:spcPct val="100000"/>
              </a:lnSpc>
              <a:spcBef>
                <a:spcPts val="50"/>
              </a:spcBef>
            </a:pPr>
            <a:endParaRPr sz="1500">
              <a:latin typeface="Tahoma"/>
              <a:cs typeface="Tahoma"/>
            </a:endParaRPr>
          </a:p>
          <a:p>
            <a:pPr marL="12700" marR="5080">
              <a:lnSpc>
                <a:spcPct val="100000"/>
              </a:lnSpc>
            </a:pPr>
            <a:r>
              <a:rPr sz="1400" dirty="0">
                <a:solidFill>
                  <a:srgbClr val="7F7F7F"/>
                </a:solidFill>
                <a:latin typeface="Tahoma"/>
                <a:cs typeface="Tahoma"/>
              </a:rPr>
              <a:t>Controls</a:t>
            </a:r>
            <a:r>
              <a:rPr sz="1400" spc="-85" dirty="0">
                <a:solidFill>
                  <a:srgbClr val="7F7F7F"/>
                </a:solidFill>
                <a:latin typeface="Tahoma"/>
                <a:cs typeface="Tahoma"/>
              </a:rPr>
              <a:t> </a:t>
            </a:r>
            <a:r>
              <a:rPr sz="1400" spc="-20" dirty="0">
                <a:solidFill>
                  <a:srgbClr val="7F7F7F"/>
                </a:solidFill>
                <a:latin typeface="Tahoma"/>
                <a:cs typeface="Tahoma"/>
              </a:rPr>
              <a:t>range</a:t>
            </a:r>
            <a:r>
              <a:rPr sz="1400" spc="-80" dirty="0">
                <a:solidFill>
                  <a:srgbClr val="7F7F7F"/>
                </a:solidFill>
                <a:latin typeface="Tahoma"/>
                <a:cs typeface="Tahoma"/>
              </a:rPr>
              <a:t> </a:t>
            </a:r>
            <a:r>
              <a:rPr sz="1400" dirty="0">
                <a:solidFill>
                  <a:srgbClr val="7F7F7F"/>
                </a:solidFill>
                <a:latin typeface="Tahoma"/>
                <a:cs typeface="Tahoma"/>
              </a:rPr>
              <a:t>from</a:t>
            </a:r>
            <a:r>
              <a:rPr sz="1400" spc="-85" dirty="0">
                <a:solidFill>
                  <a:srgbClr val="7F7F7F"/>
                </a:solidFill>
                <a:latin typeface="Tahoma"/>
                <a:cs typeface="Tahoma"/>
              </a:rPr>
              <a:t> </a:t>
            </a:r>
            <a:r>
              <a:rPr sz="1400" dirty="0">
                <a:solidFill>
                  <a:srgbClr val="7F7F7F"/>
                </a:solidFill>
                <a:latin typeface="Tahoma"/>
                <a:cs typeface="Tahoma"/>
              </a:rPr>
              <a:t>simple</a:t>
            </a:r>
            <a:r>
              <a:rPr sz="1400" spc="-80" dirty="0">
                <a:solidFill>
                  <a:srgbClr val="7F7F7F"/>
                </a:solidFill>
                <a:latin typeface="Tahoma"/>
                <a:cs typeface="Tahoma"/>
              </a:rPr>
              <a:t> </a:t>
            </a:r>
            <a:r>
              <a:rPr sz="1400" dirty="0">
                <a:solidFill>
                  <a:srgbClr val="7F7F7F"/>
                </a:solidFill>
                <a:latin typeface="Tahoma"/>
                <a:cs typeface="Tahoma"/>
              </a:rPr>
              <a:t>door</a:t>
            </a:r>
            <a:r>
              <a:rPr sz="1400" spc="-90" dirty="0">
                <a:solidFill>
                  <a:srgbClr val="7F7F7F"/>
                </a:solidFill>
                <a:latin typeface="Tahoma"/>
                <a:cs typeface="Tahoma"/>
              </a:rPr>
              <a:t> </a:t>
            </a:r>
            <a:r>
              <a:rPr sz="1400" dirty="0">
                <a:solidFill>
                  <a:srgbClr val="7F7F7F"/>
                </a:solidFill>
                <a:latin typeface="Tahoma"/>
                <a:cs typeface="Tahoma"/>
              </a:rPr>
              <a:t>locks</a:t>
            </a:r>
            <a:r>
              <a:rPr sz="1400" spc="-80" dirty="0">
                <a:solidFill>
                  <a:srgbClr val="7F7F7F"/>
                </a:solidFill>
                <a:latin typeface="Tahoma"/>
                <a:cs typeface="Tahoma"/>
              </a:rPr>
              <a:t> </a:t>
            </a:r>
            <a:r>
              <a:rPr sz="1400" dirty="0">
                <a:solidFill>
                  <a:srgbClr val="7F7F7F"/>
                </a:solidFill>
                <a:latin typeface="Tahoma"/>
                <a:cs typeface="Tahoma"/>
              </a:rPr>
              <a:t>to</a:t>
            </a:r>
            <a:r>
              <a:rPr sz="1400" spc="-90" dirty="0">
                <a:solidFill>
                  <a:srgbClr val="7F7F7F"/>
                </a:solidFill>
                <a:latin typeface="Tahoma"/>
                <a:cs typeface="Tahoma"/>
              </a:rPr>
              <a:t> </a:t>
            </a:r>
            <a:r>
              <a:rPr sz="1400" spc="-10" dirty="0">
                <a:solidFill>
                  <a:srgbClr val="7F7F7F"/>
                </a:solidFill>
                <a:latin typeface="Tahoma"/>
                <a:cs typeface="Tahoma"/>
              </a:rPr>
              <a:t>complex </a:t>
            </a:r>
            <a:r>
              <a:rPr sz="1400" dirty="0">
                <a:solidFill>
                  <a:srgbClr val="7F7F7F"/>
                </a:solidFill>
                <a:latin typeface="Tahoma"/>
                <a:cs typeface="Tahoma"/>
              </a:rPr>
              <a:t>redundant</a:t>
            </a:r>
            <a:r>
              <a:rPr sz="1400" spc="-60" dirty="0">
                <a:solidFill>
                  <a:srgbClr val="7F7F7F"/>
                </a:solidFill>
                <a:latin typeface="Tahoma"/>
                <a:cs typeface="Tahoma"/>
              </a:rPr>
              <a:t> </a:t>
            </a:r>
            <a:r>
              <a:rPr sz="1400" dirty="0">
                <a:solidFill>
                  <a:srgbClr val="7F7F7F"/>
                </a:solidFill>
                <a:latin typeface="Tahoma"/>
                <a:cs typeface="Tahoma"/>
              </a:rPr>
              <a:t>infrastructures</a:t>
            </a:r>
            <a:r>
              <a:rPr sz="1400" spc="-60" dirty="0">
                <a:solidFill>
                  <a:srgbClr val="7F7F7F"/>
                </a:solidFill>
                <a:latin typeface="Tahoma"/>
                <a:cs typeface="Tahoma"/>
              </a:rPr>
              <a:t> </a:t>
            </a:r>
            <a:r>
              <a:rPr sz="1400" dirty="0">
                <a:solidFill>
                  <a:srgbClr val="7F7F7F"/>
                </a:solidFill>
                <a:latin typeface="Tahoma"/>
                <a:cs typeface="Tahoma"/>
              </a:rPr>
              <a:t>with</a:t>
            </a:r>
            <a:r>
              <a:rPr sz="1400" spc="-70" dirty="0">
                <a:solidFill>
                  <a:srgbClr val="7F7F7F"/>
                </a:solidFill>
                <a:latin typeface="Tahoma"/>
                <a:cs typeface="Tahoma"/>
              </a:rPr>
              <a:t> </a:t>
            </a:r>
            <a:r>
              <a:rPr sz="1400" spc="-10" dirty="0">
                <a:solidFill>
                  <a:srgbClr val="7F7F7F"/>
                </a:solidFill>
                <a:latin typeface="Tahoma"/>
                <a:cs typeface="Tahoma"/>
              </a:rPr>
              <a:t>guarded</a:t>
            </a:r>
            <a:r>
              <a:rPr sz="1400" spc="-55" dirty="0">
                <a:solidFill>
                  <a:srgbClr val="7F7F7F"/>
                </a:solidFill>
                <a:latin typeface="Tahoma"/>
                <a:cs typeface="Tahoma"/>
              </a:rPr>
              <a:t> </a:t>
            </a:r>
            <a:r>
              <a:rPr sz="1400" spc="-10" dirty="0">
                <a:solidFill>
                  <a:srgbClr val="7F7F7F"/>
                </a:solidFill>
                <a:latin typeface="Tahoma"/>
                <a:cs typeface="Tahoma"/>
              </a:rPr>
              <a:t>access.</a:t>
            </a:r>
            <a:endParaRPr sz="1400">
              <a:latin typeface="Tahoma"/>
              <a:cs typeface="Tahoma"/>
            </a:endParaRPr>
          </a:p>
          <a:p>
            <a:pPr>
              <a:lnSpc>
                <a:spcPct val="100000"/>
              </a:lnSpc>
            </a:pPr>
            <a:endParaRPr sz="1700">
              <a:latin typeface="Tahoma"/>
              <a:cs typeface="Tahoma"/>
            </a:endParaRPr>
          </a:p>
          <a:p>
            <a:pPr>
              <a:lnSpc>
                <a:spcPct val="100000"/>
              </a:lnSpc>
              <a:spcBef>
                <a:spcPts val="40"/>
              </a:spcBef>
            </a:pPr>
            <a:endParaRPr sz="1350">
              <a:latin typeface="Tahoma"/>
              <a:cs typeface="Tahoma"/>
            </a:endParaRPr>
          </a:p>
          <a:p>
            <a:pPr marL="12700" marR="223520">
              <a:lnSpc>
                <a:spcPct val="101400"/>
              </a:lnSpc>
            </a:pPr>
            <a:r>
              <a:rPr sz="1400" dirty="0">
                <a:solidFill>
                  <a:srgbClr val="7F7F7F"/>
                </a:solidFill>
                <a:latin typeface="Tahoma"/>
                <a:cs typeface="Tahoma"/>
              </a:rPr>
              <a:t>Facilities</a:t>
            </a:r>
            <a:r>
              <a:rPr sz="1400" spc="-55" dirty="0">
                <a:solidFill>
                  <a:srgbClr val="7F7F7F"/>
                </a:solidFill>
                <a:latin typeface="Tahoma"/>
                <a:cs typeface="Tahoma"/>
              </a:rPr>
              <a:t> </a:t>
            </a:r>
            <a:r>
              <a:rPr sz="1400" spc="-10" dirty="0">
                <a:solidFill>
                  <a:srgbClr val="7F7F7F"/>
                </a:solidFill>
                <a:latin typeface="Tahoma"/>
                <a:cs typeface="Tahoma"/>
              </a:rPr>
              <a:t>needing</a:t>
            </a:r>
            <a:r>
              <a:rPr sz="1400" spc="-70" dirty="0">
                <a:solidFill>
                  <a:srgbClr val="7F7F7F"/>
                </a:solidFill>
                <a:latin typeface="Tahoma"/>
                <a:cs typeface="Tahoma"/>
              </a:rPr>
              <a:t> </a:t>
            </a:r>
            <a:r>
              <a:rPr sz="1400" dirty="0">
                <a:solidFill>
                  <a:srgbClr val="7F7F7F"/>
                </a:solidFill>
                <a:latin typeface="Tahoma"/>
                <a:cs typeface="Tahoma"/>
              </a:rPr>
              <a:t>protection</a:t>
            </a:r>
            <a:r>
              <a:rPr sz="1400" spc="-70" dirty="0">
                <a:solidFill>
                  <a:srgbClr val="7F7F7F"/>
                </a:solidFill>
                <a:latin typeface="Tahoma"/>
                <a:cs typeface="Tahoma"/>
              </a:rPr>
              <a:t> </a:t>
            </a:r>
            <a:r>
              <a:rPr sz="1400" spc="-10" dirty="0">
                <a:solidFill>
                  <a:srgbClr val="7F7F7F"/>
                </a:solidFill>
                <a:latin typeface="Tahoma"/>
                <a:cs typeface="Tahoma"/>
              </a:rPr>
              <a:t>include,</a:t>
            </a:r>
            <a:r>
              <a:rPr sz="1400" spc="-50" dirty="0">
                <a:solidFill>
                  <a:srgbClr val="7F7F7F"/>
                </a:solidFill>
                <a:latin typeface="Tahoma"/>
                <a:cs typeface="Tahoma"/>
              </a:rPr>
              <a:t> </a:t>
            </a:r>
            <a:r>
              <a:rPr sz="1400" spc="-10" dirty="0">
                <a:solidFill>
                  <a:srgbClr val="7F7F7F"/>
                </a:solidFill>
                <a:latin typeface="Tahoma"/>
                <a:cs typeface="Tahoma"/>
              </a:rPr>
              <a:t>buildings, </a:t>
            </a:r>
            <a:r>
              <a:rPr sz="1400" spc="-25" dirty="0">
                <a:solidFill>
                  <a:srgbClr val="7F7F7F"/>
                </a:solidFill>
                <a:latin typeface="Tahoma"/>
                <a:cs typeface="Tahoma"/>
              </a:rPr>
              <a:t>rooms,</a:t>
            </a:r>
            <a:r>
              <a:rPr sz="1400" spc="-110" dirty="0">
                <a:solidFill>
                  <a:srgbClr val="7F7F7F"/>
                </a:solidFill>
                <a:latin typeface="Tahoma"/>
                <a:cs typeface="Tahoma"/>
              </a:rPr>
              <a:t> </a:t>
            </a:r>
            <a:r>
              <a:rPr sz="1400" spc="-10" dirty="0">
                <a:solidFill>
                  <a:srgbClr val="7F7F7F"/>
                </a:solidFill>
                <a:latin typeface="Tahoma"/>
                <a:cs typeface="Tahoma"/>
              </a:rPr>
              <a:t>datacenters,</a:t>
            </a:r>
            <a:r>
              <a:rPr sz="1400" spc="-110" dirty="0">
                <a:solidFill>
                  <a:srgbClr val="7F7F7F"/>
                </a:solidFill>
                <a:latin typeface="Tahoma"/>
                <a:cs typeface="Tahoma"/>
              </a:rPr>
              <a:t> </a:t>
            </a:r>
            <a:r>
              <a:rPr sz="1400" spc="-10" dirty="0">
                <a:solidFill>
                  <a:srgbClr val="7F7F7F"/>
                </a:solidFill>
                <a:latin typeface="Tahoma"/>
                <a:cs typeface="Tahoma"/>
              </a:rPr>
              <a:t>offices,</a:t>
            </a:r>
            <a:r>
              <a:rPr sz="1400" spc="-110" dirty="0">
                <a:solidFill>
                  <a:srgbClr val="7F7F7F"/>
                </a:solidFill>
                <a:latin typeface="Tahoma"/>
                <a:cs typeface="Tahoma"/>
              </a:rPr>
              <a:t> </a:t>
            </a:r>
            <a:r>
              <a:rPr sz="1400" spc="-20" dirty="0">
                <a:solidFill>
                  <a:srgbClr val="7F7F7F"/>
                </a:solidFill>
                <a:latin typeface="Tahoma"/>
                <a:cs typeface="Tahoma"/>
              </a:rPr>
              <a:t>and</a:t>
            </a:r>
            <a:r>
              <a:rPr sz="1400" spc="-110" dirty="0">
                <a:solidFill>
                  <a:srgbClr val="7F7F7F"/>
                </a:solidFill>
                <a:latin typeface="Tahoma"/>
                <a:cs typeface="Tahoma"/>
              </a:rPr>
              <a:t> </a:t>
            </a:r>
            <a:r>
              <a:rPr sz="1400" dirty="0">
                <a:solidFill>
                  <a:srgbClr val="7F7F7F"/>
                </a:solidFill>
                <a:latin typeface="Tahoma"/>
                <a:cs typeface="Tahoma"/>
              </a:rPr>
              <a:t>file</a:t>
            </a:r>
            <a:r>
              <a:rPr sz="1400" spc="-110" dirty="0">
                <a:solidFill>
                  <a:srgbClr val="7F7F7F"/>
                </a:solidFill>
                <a:latin typeface="Tahoma"/>
                <a:cs typeface="Tahoma"/>
              </a:rPr>
              <a:t> </a:t>
            </a:r>
            <a:r>
              <a:rPr sz="1400" spc="-10" dirty="0">
                <a:solidFill>
                  <a:srgbClr val="7F7F7F"/>
                </a:solidFill>
                <a:latin typeface="Tahoma"/>
                <a:cs typeface="Tahoma"/>
              </a:rPr>
              <a:t>cabinets</a:t>
            </a:r>
            <a:endParaRPr sz="1400">
              <a:latin typeface="Tahoma"/>
              <a:cs typeface="Tahoma"/>
            </a:endParaRPr>
          </a:p>
        </p:txBody>
      </p:sp>
      <p:sp>
        <p:nvSpPr>
          <p:cNvPr id="15" name="object 15"/>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6"/>
              </a:rPr>
              <a:t>www.AmericasSBDC.org/Cybersecurity</a:t>
            </a:r>
            <a:endParaRPr sz="1200">
              <a:latin typeface="Tahoma"/>
              <a:cs typeface="Tahom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26" y="2924556"/>
            <a:ext cx="4004310" cy="1366520"/>
          </a:xfrm>
          <a:prstGeom prst="rect">
            <a:avLst/>
          </a:prstGeom>
        </p:spPr>
        <p:txBody>
          <a:bodyPr vert="horz" wrap="square" lIns="0" tIns="12700" rIns="0" bIns="0" rtlCol="0">
            <a:spAutoFit/>
          </a:bodyPr>
          <a:lstStyle/>
          <a:p>
            <a:pPr marL="12700" marR="5080">
              <a:lnSpc>
                <a:spcPct val="100000"/>
              </a:lnSpc>
              <a:spcBef>
                <a:spcPts val="100"/>
              </a:spcBef>
            </a:pPr>
            <a:r>
              <a:rPr sz="4400" spc="-320" dirty="0"/>
              <a:t>System</a:t>
            </a:r>
            <a:r>
              <a:rPr sz="4400" spc="-434" dirty="0"/>
              <a:t> </a:t>
            </a:r>
            <a:r>
              <a:rPr sz="4400" spc="-360" dirty="0"/>
              <a:t>&amp; </a:t>
            </a:r>
            <a:r>
              <a:rPr sz="4400" spc="-285" dirty="0"/>
              <a:t>Communication</a:t>
            </a:r>
            <a:endParaRPr sz="4400"/>
          </a:p>
        </p:txBody>
      </p:sp>
      <p:pic>
        <p:nvPicPr>
          <p:cNvPr id="3" name="object 3"/>
          <p:cNvPicPr/>
          <p:nvPr/>
        </p:nvPicPr>
        <p:blipFill>
          <a:blip r:embed="rId2" cstate="print"/>
          <a:stretch>
            <a:fillRect/>
          </a:stretch>
        </p:blipFill>
        <p:spPr>
          <a:xfrm>
            <a:off x="1368552" y="3124200"/>
            <a:ext cx="999744" cy="1002792"/>
          </a:xfrm>
          <a:prstGeom prst="rect">
            <a:avLst/>
          </a:prstGeom>
        </p:spPr>
      </p:pic>
      <p:pic>
        <p:nvPicPr>
          <p:cNvPr id="4" name="object 4"/>
          <p:cNvPicPr/>
          <p:nvPr/>
        </p:nvPicPr>
        <p:blipFill>
          <a:blip r:embed="rId3">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5" name="object 5"/>
          <p:cNvPicPr/>
          <p:nvPr/>
        </p:nvPicPr>
        <p:blipFill>
          <a:blip r:embed="rId4" cstate="print"/>
          <a:stretch>
            <a:fillRect/>
          </a:stretch>
        </p:blipFill>
        <p:spPr>
          <a:xfrm>
            <a:off x="144451" y="96415"/>
            <a:ext cx="1481982" cy="13694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90" dirty="0"/>
              <a:t>System</a:t>
            </a:r>
            <a:r>
              <a:rPr spc="-395" dirty="0"/>
              <a:t> </a:t>
            </a:r>
            <a:r>
              <a:rPr spc="-285" dirty="0"/>
              <a:t>&amp;</a:t>
            </a:r>
            <a:r>
              <a:rPr spc="-395" dirty="0"/>
              <a:t> </a:t>
            </a:r>
            <a:r>
              <a:rPr spc="-225" dirty="0"/>
              <a:t>Communication</a:t>
            </a:r>
          </a:p>
        </p:txBody>
      </p:sp>
      <p:grpSp>
        <p:nvGrpSpPr>
          <p:cNvPr id="3" name="object 3"/>
          <p:cNvGrpSpPr/>
          <p:nvPr/>
        </p:nvGrpSpPr>
        <p:grpSpPr>
          <a:xfrm>
            <a:off x="144451" y="96415"/>
            <a:ext cx="11737077" cy="6721855"/>
            <a:chOff x="144451" y="96415"/>
            <a:chExt cx="11737077" cy="6721855"/>
          </a:xfrm>
        </p:grpSpPr>
        <p:pic>
          <p:nvPicPr>
            <p:cNvPr id="4" name="object 4"/>
            <p:cNvPicPr/>
            <p:nvPr/>
          </p:nvPicPr>
          <p:blipFill>
            <a:blip r:embed="rId2" cstate="print"/>
            <a:stretch>
              <a:fillRect/>
            </a:stretch>
          </p:blipFill>
          <p:spPr>
            <a:xfrm>
              <a:off x="7692387" y="1585517"/>
              <a:ext cx="4189141" cy="4178300"/>
            </a:xfrm>
            <a:prstGeom prst="rect">
              <a:avLst/>
            </a:prstGeom>
          </p:spPr>
        </p:pic>
        <p:sp>
          <p:nvSpPr>
            <p:cNvPr id="5" name="object 5"/>
            <p:cNvSpPr/>
            <p:nvPr/>
          </p:nvSpPr>
          <p:spPr>
            <a:xfrm>
              <a:off x="1782008" y="2077186"/>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7"/>
                  </a:lnTo>
                  <a:lnTo>
                    <a:pt x="18218" y="322063"/>
                  </a:lnTo>
                  <a:lnTo>
                    <a:pt x="39592" y="361442"/>
                  </a:lnTo>
                  <a:lnTo>
                    <a:pt x="67900" y="395752"/>
                  </a:lnTo>
                  <a:lnTo>
                    <a:pt x="102209" y="424060"/>
                  </a:lnTo>
                  <a:lnTo>
                    <a:pt x="141588" y="445434"/>
                  </a:lnTo>
                  <a:lnTo>
                    <a:pt x="185104" y="458942"/>
                  </a:lnTo>
                  <a:lnTo>
                    <a:pt x="231825" y="463652"/>
                  </a:lnTo>
                  <a:lnTo>
                    <a:pt x="278546" y="458942"/>
                  </a:lnTo>
                  <a:lnTo>
                    <a:pt x="322062" y="445434"/>
                  </a:lnTo>
                  <a:lnTo>
                    <a:pt x="361441" y="424060"/>
                  </a:lnTo>
                  <a:lnTo>
                    <a:pt x="395751" y="395752"/>
                  </a:lnTo>
                  <a:lnTo>
                    <a:pt x="424059" y="361442"/>
                  </a:lnTo>
                  <a:lnTo>
                    <a:pt x="445433" y="322063"/>
                  </a:lnTo>
                  <a:lnTo>
                    <a:pt x="458941" y="278547"/>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042469"/>
            </a:solidFill>
          </p:spPr>
          <p:txBody>
            <a:bodyPr wrap="square" lIns="0" tIns="0" rIns="0" bIns="0" rtlCol="0"/>
            <a:lstStyle/>
            <a:p>
              <a:endParaRPr/>
            </a:p>
          </p:txBody>
        </p:sp>
        <p:sp>
          <p:nvSpPr>
            <p:cNvPr id="6" name="object 6"/>
            <p:cNvSpPr/>
            <p:nvPr/>
          </p:nvSpPr>
          <p:spPr>
            <a:xfrm>
              <a:off x="1879087" y="2163879"/>
              <a:ext cx="257810" cy="272415"/>
            </a:xfrm>
            <a:custGeom>
              <a:avLst/>
              <a:gdLst/>
              <a:ahLst/>
              <a:cxnLst/>
              <a:rect l="l" t="t" r="r" b="b"/>
              <a:pathLst>
                <a:path w="257810" h="272414">
                  <a:moveTo>
                    <a:pt x="235749" y="0"/>
                  </a:moveTo>
                  <a:lnTo>
                    <a:pt x="225489" y="1862"/>
                  </a:lnTo>
                  <a:lnTo>
                    <a:pt x="215228" y="7668"/>
                  </a:lnTo>
                  <a:lnTo>
                    <a:pt x="204821" y="16761"/>
                  </a:lnTo>
                  <a:lnTo>
                    <a:pt x="94074" y="196717"/>
                  </a:lnTo>
                  <a:lnTo>
                    <a:pt x="45722" y="134394"/>
                  </a:lnTo>
                  <a:lnTo>
                    <a:pt x="39372" y="129136"/>
                  </a:lnTo>
                  <a:lnTo>
                    <a:pt x="31195" y="126215"/>
                  </a:lnTo>
                  <a:lnTo>
                    <a:pt x="21702" y="127383"/>
                  </a:lnTo>
                  <a:lnTo>
                    <a:pt x="11405" y="134394"/>
                  </a:lnTo>
                  <a:lnTo>
                    <a:pt x="3399" y="140736"/>
                  </a:lnTo>
                  <a:lnTo>
                    <a:pt x="0" y="148904"/>
                  </a:lnTo>
                  <a:lnTo>
                    <a:pt x="548" y="158386"/>
                  </a:lnTo>
                  <a:lnTo>
                    <a:pt x="4386" y="168672"/>
                  </a:lnTo>
                  <a:lnTo>
                    <a:pt x="73797" y="258261"/>
                  </a:lnTo>
                  <a:lnTo>
                    <a:pt x="80817" y="265273"/>
                  </a:lnTo>
                  <a:lnTo>
                    <a:pt x="87056" y="272283"/>
                  </a:lnTo>
                  <a:lnTo>
                    <a:pt x="94074" y="272283"/>
                  </a:lnTo>
                  <a:lnTo>
                    <a:pt x="103397" y="271078"/>
                  </a:lnTo>
                  <a:lnTo>
                    <a:pt x="253175" y="44026"/>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7" name="object 7"/>
            <p:cNvSpPr/>
            <p:nvPr/>
          </p:nvSpPr>
          <p:spPr>
            <a:xfrm>
              <a:off x="1782008" y="3960297"/>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F7F7F"/>
            </a:solidFill>
          </p:spPr>
          <p:txBody>
            <a:bodyPr wrap="square" lIns="0" tIns="0" rIns="0" bIns="0" rtlCol="0"/>
            <a:lstStyle/>
            <a:p>
              <a:endParaRPr/>
            </a:p>
          </p:txBody>
        </p:sp>
        <p:sp>
          <p:nvSpPr>
            <p:cNvPr id="8" name="object 8"/>
            <p:cNvSpPr/>
            <p:nvPr/>
          </p:nvSpPr>
          <p:spPr>
            <a:xfrm>
              <a:off x="1879087" y="4046989"/>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5"/>
                  </a:lnTo>
                  <a:lnTo>
                    <a:pt x="39372" y="129137"/>
                  </a:lnTo>
                  <a:lnTo>
                    <a:pt x="31195" y="126215"/>
                  </a:lnTo>
                  <a:lnTo>
                    <a:pt x="21702" y="127384"/>
                  </a:lnTo>
                  <a:lnTo>
                    <a:pt x="11405" y="134395"/>
                  </a:lnTo>
                  <a:lnTo>
                    <a:pt x="3399" y="140737"/>
                  </a:lnTo>
                  <a:lnTo>
                    <a:pt x="0" y="148905"/>
                  </a:lnTo>
                  <a:lnTo>
                    <a:pt x="548" y="158387"/>
                  </a:lnTo>
                  <a:lnTo>
                    <a:pt x="4386" y="168672"/>
                  </a:lnTo>
                  <a:lnTo>
                    <a:pt x="73797" y="258262"/>
                  </a:lnTo>
                  <a:lnTo>
                    <a:pt x="80817" y="265272"/>
                  </a:lnTo>
                  <a:lnTo>
                    <a:pt x="87056" y="272284"/>
                  </a:lnTo>
                  <a:lnTo>
                    <a:pt x="94074"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9" name="object 9"/>
            <p:cNvSpPr/>
            <p:nvPr/>
          </p:nvSpPr>
          <p:spPr>
            <a:xfrm>
              <a:off x="1782008" y="2964950"/>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292B8"/>
            </a:solidFill>
          </p:spPr>
          <p:txBody>
            <a:bodyPr wrap="square" lIns="0" tIns="0" rIns="0" bIns="0" rtlCol="0"/>
            <a:lstStyle/>
            <a:p>
              <a:endParaRPr/>
            </a:p>
          </p:txBody>
        </p:sp>
        <p:sp>
          <p:nvSpPr>
            <p:cNvPr id="10" name="object 10"/>
            <p:cNvSpPr/>
            <p:nvPr/>
          </p:nvSpPr>
          <p:spPr>
            <a:xfrm>
              <a:off x="1879087" y="3051643"/>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5"/>
                  </a:lnTo>
                  <a:lnTo>
                    <a:pt x="39372" y="129137"/>
                  </a:lnTo>
                  <a:lnTo>
                    <a:pt x="31195" y="126215"/>
                  </a:lnTo>
                  <a:lnTo>
                    <a:pt x="21702" y="127384"/>
                  </a:lnTo>
                  <a:lnTo>
                    <a:pt x="11405" y="134395"/>
                  </a:lnTo>
                  <a:lnTo>
                    <a:pt x="3399" y="140737"/>
                  </a:lnTo>
                  <a:lnTo>
                    <a:pt x="0" y="148905"/>
                  </a:lnTo>
                  <a:lnTo>
                    <a:pt x="548" y="158387"/>
                  </a:lnTo>
                  <a:lnTo>
                    <a:pt x="4386" y="168672"/>
                  </a:lnTo>
                  <a:lnTo>
                    <a:pt x="73797" y="258262"/>
                  </a:lnTo>
                  <a:lnTo>
                    <a:pt x="80817" y="265272"/>
                  </a:lnTo>
                  <a:lnTo>
                    <a:pt x="87056" y="272284"/>
                  </a:lnTo>
                  <a:lnTo>
                    <a:pt x="94074"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11" name="object 11"/>
            <p:cNvSpPr/>
            <p:nvPr/>
          </p:nvSpPr>
          <p:spPr>
            <a:xfrm>
              <a:off x="1782008" y="4887078"/>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C00000"/>
            </a:solidFill>
          </p:spPr>
          <p:txBody>
            <a:bodyPr wrap="square" lIns="0" tIns="0" rIns="0" bIns="0" rtlCol="0"/>
            <a:lstStyle/>
            <a:p>
              <a:endParaRPr/>
            </a:p>
          </p:txBody>
        </p:sp>
        <p:sp>
          <p:nvSpPr>
            <p:cNvPr id="12" name="object 12"/>
            <p:cNvSpPr/>
            <p:nvPr/>
          </p:nvSpPr>
          <p:spPr>
            <a:xfrm>
              <a:off x="1879087" y="4973770"/>
              <a:ext cx="257810" cy="272415"/>
            </a:xfrm>
            <a:custGeom>
              <a:avLst/>
              <a:gdLst/>
              <a:ahLst/>
              <a:cxnLst/>
              <a:rect l="l" t="t" r="r" b="b"/>
              <a:pathLst>
                <a:path w="257810" h="272414">
                  <a:moveTo>
                    <a:pt x="235749" y="0"/>
                  </a:moveTo>
                  <a:lnTo>
                    <a:pt x="225489" y="1862"/>
                  </a:lnTo>
                  <a:lnTo>
                    <a:pt x="215228" y="7669"/>
                  </a:lnTo>
                  <a:lnTo>
                    <a:pt x="204821" y="16762"/>
                  </a:lnTo>
                  <a:lnTo>
                    <a:pt x="94074" y="196718"/>
                  </a:lnTo>
                  <a:lnTo>
                    <a:pt x="45722" y="134396"/>
                  </a:lnTo>
                  <a:lnTo>
                    <a:pt x="39372" y="129137"/>
                  </a:lnTo>
                  <a:lnTo>
                    <a:pt x="31195" y="126215"/>
                  </a:lnTo>
                  <a:lnTo>
                    <a:pt x="21702" y="127384"/>
                  </a:lnTo>
                  <a:lnTo>
                    <a:pt x="11405" y="134396"/>
                  </a:lnTo>
                  <a:lnTo>
                    <a:pt x="3399" y="140738"/>
                  </a:lnTo>
                  <a:lnTo>
                    <a:pt x="0" y="148905"/>
                  </a:lnTo>
                  <a:lnTo>
                    <a:pt x="548" y="158387"/>
                  </a:lnTo>
                  <a:lnTo>
                    <a:pt x="4386" y="168673"/>
                  </a:lnTo>
                  <a:lnTo>
                    <a:pt x="73797" y="258261"/>
                  </a:lnTo>
                  <a:lnTo>
                    <a:pt x="80817" y="265273"/>
                  </a:lnTo>
                  <a:lnTo>
                    <a:pt x="87056" y="272285"/>
                  </a:lnTo>
                  <a:lnTo>
                    <a:pt x="94074" y="272285"/>
                  </a:lnTo>
                  <a:lnTo>
                    <a:pt x="103397" y="271079"/>
                  </a:lnTo>
                  <a:lnTo>
                    <a:pt x="253175" y="44027"/>
                  </a:lnTo>
                  <a:lnTo>
                    <a:pt x="257562" y="21046"/>
                  </a:lnTo>
                  <a:lnTo>
                    <a:pt x="254162" y="10286"/>
                  </a:lnTo>
                  <a:lnTo>
                    <a:pt x="246156" y="2738"/>
                  </a:lnTo>
                  <a:lnTo>
                    <a:pt x="235749" y="0"/>
                  </a:lnTo>
                  <a:close/>
                </a:path>
              </a:pathLst>
            </a:custGeom>
            <a:solidFill>
              <a:srgbClr val="FFFFFF"/>
            </a:solidFill>
          </p:spPr>
          <p:txBody>
            <a:bodyPr wrap="square" lIns="0" tIns="0" rIns="0" bIns="0" rtlCol="0"/>
            <a:lstStyle/>
            <a:p>
              <a:endParaRPr/>
            </a:p>
          </p:txBody>
        </p:sp>
        <p:pic>
          <p:nvPicPr>
            <p:cNvPr id="13" name="object 13"/>
            <p:cNvPicPr/>
            <p:nvPr/>
          </p:nvPicPr>
          <p:blipFill>
            <a:blip r:embed="rId3">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14" name="object 14"/>
            <p:cNvPicPr/>
            <p:nvPr/>
          </p:nvPicPr>
          <p:blipFill>
            <a:blip r:embed="rId4" cstate="print"/>
            <a:stretch>
              <a:fillRect/>
            </a:stretch>
          </p:blipFill>
          <p:spPr>
            <a:xfrm>
              <a:off x="144451" y="96415"/>
              <a:ext cx="1481982" cy="1369425"/>
            </a:xfrm>
            <a:prstGeom prst="rect">
              <a:avLst/>
            </a:prstGeom>
          </p:spPr>
        </p:pic>
      </p:grpSp>
      <p:sp>
        <p:nvSpPr>
          <p:cNvPr id="15" name="object 15"/>
          <p:cNvSpPr txBox="1"/>
          <p:nvPr/>
        </p:nvSpPr>
        <p:spPr>
          <a:xfrm>
            <a:off x="2353480" y="2080259"/>
            <a:ext cx="4281805" cy="1360805"/>
          </a:xfrm>
          <a:prstGeom prst="rect">
            <a:avLst/>
          </a:prstGeom>
        </p:spPr>
        <p:txBody>
          <a:bodyPr vert="horz" wrap="square" lIns="0" tIns="12700" rIns="0" bIns="0" rtlCol="0">
            <a:spAutoFit/>
          </a:bodyPr>
          <a:lstStyle/>
          <a:p>
            <a:pPr marL="12700" marR="5080">
              <a:lnSpc>
                <a:spcPct val="100000"/>
              </a:lnSpc>
              <a:spcBef>
                <a:spcPts val="100"/>
              </a:spcBef>
            </a:pPr>
            <a:r>
              <a:rPr sz="1400" spc="-10" dirty="0">
                <a:solidFill>
                  <a:srgbClr val="7F7F7F"/>
                </a:solidFill>
                <a:latin typeface="Tahoma"/>
                <a:cs typeface="Tahoma"/>
              </a:rPr>
              <a:t>Involves</a:t>
            </a:r>
            <a:r>
              <a:rPr sz="1400" spc="-75" dirty="0">
                <a:solidFill>
                  <a:srgbClr val="7F7F7F"/>
                </a:solidFill>
                <a:latin typeface="Tahoma"/>
                <a:cs typeface="Tahoma"/>
              </a:rPr>
              <a:t> </a:t>
            </a:r>
            <a:r>
              <a:rPr sz="1400" dirty="0">
                <a:solidFill>
                  <a:srgbClr val="7F7F7F"/>
                </a:solidFill>
                <a:latin typeface="Tahoma"/>
                <a:cs typeface="Tahoma"/>
              </a:rPr>
              <a:t>Physical</a:t>
            </a:r>
            <a:r>
              <a:rPr sz="1400" spc="-70" dirty="0">
                <a:solidFill>
                  <a:srgbClr val="7F7F7F"/>
                </a:solidFill>
                <a:latin typeface="Tahoma"/>
                <a:cs typeface="Tahoma"/>
              </a:rPr>
              <a:t> </a:t>
            </a:r>
            <a:r>
              <a:rPr sz="1400" spc="-20" dirty="0">
                <a:solidFill>
                  <a:srgbClr val="7F7F7F"/>
                </a:solidFill>
                <a:latin typeface="Tahoma"/>
                <a:cs typeface="Tahoma"/>
              </a:rPr>
              <a:t>and</a:t>
            </a:r>
            <a:r>
              <a:rPr sz="1400" spc="-70" dirty="0">
                <a:solidFill>
                  <a:srgbClr val="7F7F7F"/>
                </a:solidFill>
                <a:latin typeface="Tahoma"/>
                <a:cs typeface="Tahoma"/>
              </a:rPr>
              <a:t> </a:t>
            </a:r>
            <a:r>
              <a:rPr sz="1400" dirty="0">
                <a:solidFill>
                  <a:srgbClr val="7F7F7F"/>
                </a:solidFill>
                <a:latin typeface="Tahoma"/>
                <a:cs typeface="Tahoma"/>
              </a:rPr>
              <a:t>virtual</a:t>
            </a:r>
            <a:r>
              <a:rPr sz="1400" spc="-70" dirty="0">
                <a:solidFill>
                  <a:srgbClr val="7F7F7F"/>
                </a:solidFill>
                <a:latin typeface="Tahoma"/>
                <a:cs typeface="Tahoma"/>
              </a:rPr>
              <a:t> </a:t>
            </a:r>
            <a:r>
              <a:rPr sz="1400" dirty="0">
                <a:solidFill>
                  <a:srgbClr val="7F7F7F"/>
                </a:solidFill>
                <a:latin typeface="Tahoma"/>
                <a:cs typeface="Tahoma"/>
              </a:rPr>
              <a:t>controls</a:t>
            </a:r>
            <a:r>
              <a:rPr sz="1400" spc="-70" dirty="0">
                <a:solidFill>
                  <a:srgbClr val="7F7F7F"/>
                </a:solidFill>
                <a:latin typeface="Tahoma"/>
                <a:cs typeface="Tahoma"/>
              </a:rPr>
              <a:t> </a:t>
            </a:r>
            <a:r>
              <a:rPr sz="1400" dirty="0">
                <a:solidFill>
                  <a:srgbClr val="7F7F7F"/>
                </a:solidFill>
                <a:latin typeface="Tahoma"/>
                <a:cs typeface="Tahoma"/>
              </a:rPr>
              <a:t>protecting</a:t>
            </a:r>
            <a:r>
              <a:rPr sz="1400" spc="-85" dirty="0">
                <a:solidFill>
                  <a:srgbClr val="7F7F7F"/>
                </a:solidFill>
                <a:latin typeface="Tahoma"/>
                <a:cs typeface="Tahoma"/>
              </a:rPr>
              <a:t> </a:t>
            </a:r>
            <a:r>
              <a:rPr sz="1400" spc="-10" dirty="0">
                <a:solidFill>
                  <a:srgbClr val="7F7F7F"/>
                </a:solidFill>
                <a:latin typeface="Tahoma"/>
                <a:cs typeface="Tahoma"/>
              </a:rPr>
              <a:t>stored data</a:t>
            </a:r>
            <a:r>
              <a:rPr sz="1400" spc="-135" dirty="0">
                <a:solidFill>
                  <a:srgbClr val="7F7F7F"/>
                </a:solidFill>
                <a:latin typeface="Tahoma"/>
                <a:cs typeface="Tahoma"/>
              </a:rPr>
              <a:t> </a:t>
            </a:r>
            <a:r>
              <a:rPr sz="1400" spc="-20" dirty="0">
                <a:solidFill>
                  <a:srgbClr val="7F7F7F"/>
                </a:solidFill>
                <a:latin typeface="Tahoma"/>
                <a:cs typeface="Tahoma"/>
              </a:rPr>
              <a:t>and</a:t>
            </a:r>
            <a:r>
              <a:rPr sz="1400" spc="-130" dirty="0">
                <a:solidFill>
                  <a:srgbClr val="7F7F7F"/>
                </a:solidFill>
                <a:latin typeface="Tahoma"/>
                <a:cs typeface="Tahoma"/>
              </a:rPr>
              <a:t> </a:t>
            </a:r>
            <a:r>
              <a:rPr sz="1400" spc="-10" dirty="0">
                <a:solidFill>
                  <a:srgbClr val="7F7F7F"/>
                </a:solidFill>
                <a:latin typeface="Tahoma"/>
                <a:cs typeface="Tahoma"/>
              </a:rPr>
              <a:t>data</a:t>
            </a:r>
            <a:r>
              <a:rPr sz="1400" spc="-135" dirty="0">
                <a:solidFill>
                  <a:srgbClr val="7F7F7F"/>
                </a:solidFill>
                <a:latin typeface="Tahoma"/>
                <a:cs typeface="Tahoma"/>
              </a:rPr>
              <a:t> </a:t>
            </a:r>
            <a:r>
              <a:rPr sz="1400" dirty="0">
                <a:solidFill>
                  <a:srgbClr val="7F7F7F"/>
                </a:solidFill>
                <a:latin typeface="Tahoma"/>
                <a:cs typeface="Tahoma"/>
              </a:rPr>
              <a:t>in</a:t>
            </a:r>
            <a:r>
              <a:rPr sz="1400" spc="-140" dirty="0">
                <a:solidFill>
                  <a:srgbClr val="7F7F7F"/>
                </a:solidFill>
                <a:latin typeface="Tahoma"/>
                <a:cs typeface="Tahoma"/>
              </a:rPr>
              <a:t> </a:t>
            </a:r>
            <a:r>
              <a:rPr sz="1400" spc="-10" dirty="0">
                <a:solidFill>
                  <a:srgbClr val="7F7F7F"/>
                </a:solidFill>
                <a:latin typeface="Tahoma"/>
                <a:cs typeface="Tahoma"/>
              </a:rPr>
              <a:t>transit.</a:t>
            </a:r>
            <a:endParaRPr sz="1400">
              <a:latin typeface="Tahoma"/>
              <a:cs typeface="Tahoma"/>
            </a:endParaRPr>
          </a:p>
          <a:p>
            <a:pPr>
              <a:lnSpc>
                <a:spcPct val="100000"/>
              </a:lnSpc>
            </a:pPr>
            <a:endParaRPr sz="1700">
              <a:latin typeface="Tahoma"/>
              <a:cs typeface="Tahoma"/>
            </a:endParaRPr>
          </a:p>
          <a:p>
            <a:pPr>
              <a:lnSpc>
                <a:spcPct val="100000"/>
              </a:lnSpc>
            </a:pPr>
            <a:endParaRPr sz="1400">
              <a:latin typeface="Tahoma"/>
              <a:cs typeface="Tahoma"/>
            </a:endParaRPr>
          </a:p>
          <a:p>
            <a:pPr marL="12700" marR="332740">
              <a:lnSpc>
                <a:spcPct val="101400"/>
              </a:lnSpc>
            </a:pPr>
            <a:r>
              <a:rPr sz="1400" dirty="0">
                <a:solidFill>
                  <a:srgbClr val="7F7F7F"/>
                </a:solidFill>
                <a:latin typeface="Tahoma"/>
                <a:cs typeface="Tahoma"/>
              </a:rPr>
              <a:t>Physically</a:t>
            </a:r>
            <a:r>
              <a:rPr sz="1400" spc="-130" dirty="0">
                <a:solidFill>
                  <a:srgbClr val="7F7F7F"/>
                </a:solidFill>
                <a:latin typeface="Tahoma"/>
                <a:cs typeface="Tahoma"/>
              </a:rPr>
              <a:t> </a:t>
            </a:r>
            <a:r>
              <a:rPr sz="1400" dirty="0">
                <a:solidFill>
                  <a:srgbClr val="7F7F7F"/>
                </a:solidFill>
                <a:latin typeface="Tahoma"/>
                <a:cs typeface="Tahoma"/>
              </a:rPr>
              <a:t>separate</a:t>
            </a:r>
            <a:r>
              <a:rPr sz="1400" spc="-110" dirty="0">
                <a:solidFill>
                  <a:srgbClr val="7F7F7F"/>
                </a:solidFill>
                <a:latin typeface="Tahoma"/>
                <a:cs typeface="Tahoma"/>
              </a:rPr>
              <a:t> </a:t>
            </a:r>
            <a:r>
              <a:rPr sz="1400" dirty="0">
                <a:solidFill>
                  <a:srgbClr val="7F7F7F"/>
                </a:solidFill>
                <a:latin typeface="Tahoma"/>
                <a:cs typeface="Tahoma"/>
              </a:rPr>
              <a:t>data</a:t>
            </a:r>
            <a:r>
              <a:rPr sz="1400" spc="-114" dirty="0">
                <a:solidFill>
                  <a:srgbClr val="7F7F7F"/>
                </a:solidFill>
                <a:latin typeface="Tahoma"/>
                <a:cs typeface="Tahoma"/>
              </a:rPr>
              <a:t> </a:t>
            </a:r>
            <a:r>
              <a:rPr sz="1400" dirty="0">
                <a:solidFill>
                  <a:srgbClr val="7F7F7F"/>
                </a:solidFill>
                <a:latin typeface="Tahoma"/>
                <a:cs typeface="Tahoma"/>
              </a:rPr>
              <a:t>from</a:t>
            </a:r>
            <a:r>
              <a:rPr sz="1400" spc="-120" dirty="0">
                <a:solidFill>
                  <a:srgbClr val="7F7F7F"/>
                </a:solidFill>
                <a:latin typeface="Tahoma"/>
                <a:cs typeface="Tahoma"/>
              </a:rPr>
              <a:t> </a:t>
            </a:r>
            <a:r>
              <a:rPr sz="1400" dirty="0">
                <a:solidFill>
                  <a:srgbClr val="7F7F7F"/>
                </a:solidFill>
                <a:latin typeface="Tahoma"/>
                <a:cs typeface="Tahoma"/>
              </a:rPr>
              <a:t>exposure</a:t>
            </a:r>
            <a:r>
              <a:rPr sz="1400" spc="-110" dirty="0">
                <a:solidFill>
                  <a:srgbClr val="7F7F7F"/>
                </a:solidFill>
                <a:latin typeface="Tahoma"/>
                <a:cs typeface="Tahoma"/>
              </a:rPr>
              <a:t> </a:t>
            </a:r>
            <a:r>
              <a:rPr sz="1400" dirty="0">
                <a:solidFill>
                  <a:srgbClr val="7F7F7F"/>
                </a:solidFill>
                <a:latin typeface="Tahoma"/>
                <a:cs typeface="Tahoma"/>
              </a:rPr>
              <a:t>to</a:t>
            </a:r>
            <a:r>
              <a:rPr sz="1400" spc="-125" dirty="0">
                <a:solidFill>
                  <a:srgbClr val="7F7F7F"/>
                </a:solidFill>
                <a:latin typeface="Tahoma"/>
                <a:cs typeface="Tahoma"/>
              </a:rPr>
              <a:t> </a:t>
            </a:r>
            <a:r>
              <a:rPr sz="1400" spc="-10" dirty="0">
                <a:solidFill>
                  <a:srgbClr val="7F7F7F"/>
                </a:solidFill>
                <a:latin typeface="Tahoma"/>
                <a:cs typeface="Tahoma"/>
              </a:rPr>
              <a:t>external networks.</a:t>
            </a:r>
            <a:endParaRPr sz="1400">
              <a:latin typeface="Tahoma"/>
              <a:cs typeface="Tahoma"/>
            </a:endParaRPr>
          </a:p>
        </p:txBody>
      </p:sp>
      <p:sp>
        <p:nvSpPr>
          <p:cNvPr id="17" name="object 17"/>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5"/>
              </a:rPr>
              <a:t>www.AmericasSBDC.org/Cybersecurity</a:t>
            </a:r>
            <a:endParaRPr sz="1200">
              <a:latin typeface="Tahoma"/>
              <a:cs typeface="Tahoma"/>
            </a:endParaRPr>
          </a:p>
        </p:txBody>
      </p:sp>
      <p:sp>
        <p:nvSpPr>
          <p:cNvPr id="16" name="object 16"/>
          <p:cNvSpPr txBox="1"/>
          <p:nvPr/>
        </p:nvSpPr>
        <p:spPr>
          <a:xfrm>
            <a:off x="2353480" y="3988308"/>
            <a:ext cx="4176395" cy="1357630"/>
          </a:xfrm>
          <a:prstGeom prst="rect">
            <a:avLst/>
          </a:prstGeom>
        </p:spPr>
        <p:txBody>
          <a:bodyPr vert="horz" wrap="square" lIns="0" tIns="9525" rIns="0" bIns="0" rtlCol="0">
            <a:spAutoFit/>
          </a:bodyPr>
          <a:lstStyle/>
          <a:p>
            <a:pPr marL="12700" marR="5080">
              <a:lnSpc>
                <a:spcPct val="101400"/>
              </a:lnSpc>
              <a:spcBef>
                <a:spcPts val="75"/>
              </a:spcBef>
            </a:pPr>
            <a:r>
              <a:rPr sz="1400" dirty="0">
                <a:solidFill>
                  <a:srgbClr val="7F7F7F"/>
                </a:solidFill>
                <a:latin typeface="Tahoma"/>
                <a:cs typeface="Tahoma"/>
              </a:rPr>
              <a:t>Data</a:t>
            </a:r>
            <a:r>
              <a:rPr sz="1400" spc="-100" dirty="0">
                <a:solidFill>
                  <a:srgbClr val="7F7F7F"/>
                </a:solidFill>
                <a:latin typeface="Tahoma"/>
                <a:cs typeface="Tahoma"/>
              </a:rPr>
              <a:t> </a:t>
            </a:r>
            <a:r>
              <a:rPr sz="1400" dirty="0">
                <a:solidFill>
                  <a:srgbClr val="7F7F7F"/>
                </a:solidFill>
                <a:latin typeface="Tahoma"/>
                <a:cs typeface="Tahoma"/>
              </a:rPr>
              <a:t>in</a:t>
            </a:r>
            <a:r>
              <a:rPr sz="1400" spc="-105" dirty="0">
                <a:solidFill>
                  <a:srgbClr val="7F7F7F"/>
                </a:solidFill>
                <a:latin typeface="Tahoma"/>
                <a:cs typeface="Tahoma"/>
              </a:rPr>
              <a:t> </a:t>
            </a:r>
            <a:r>
              <a:rPr sz="1400" dirty="0">
                <a:solidFill>
                  <a:srgbClr val="7F7F7F"/>
                </a:solidFill>
                <a:latin typeface="Tahoma"/>
                <a:cs typeface="Tahoma"/>
              </a:rPr>
              <a:t>transit</a:t>
            </a:r>
            <a:r>
              <a:rPr sz="1400" spc="-95" dirty="0">
                <a:solidFill>
                  <a:srgbClr val="7F7F7F"/>
                </a:solidFill>
                <a:latin typeface="Tahoma"/>
                <a:cs typeface="Tahoma"/>
              </a:rPr>
              <a:t> </a:t>
            </a:r>
            <a:r>
              <a:rPr sz="1400" spc="-20" dirty="0">
                <a:solidFill>
                  <a:srgbClr val="7F7F7F"/>
                </a:solidFill>
                <a:latin typeface="Tahoma"/>
                <a:cs typeface="Tahoma"/>
              </a:rPr>
              <a:t>can</a:t>
            </a:r>
            <a:r>
              <a:rPr sz="1400" spc="-105" dirty="0">
                <a:solidFill>
                  <a:srgbClr val="7F7F7F"/>
                </a:solidFill>
                <a:latin typeface="Tahoma"/>
                <a:cs typeface="Tahoma"/>
              </a:rPr>
              <a:t> </a:t>
            </a:r>
            <a:r>
              <a:rPr sz="1400" dirty="0">
                <a:solidFill>
                  <a:srgbClr val="7F7F7F"/>
                </a:solidFill>
                <a:latin typeface="Tahoma"/>
                <a:cs typeface="Tahoma"/>
              </a:rPr>
              <a:t>be</a:t>
            </a:r>
            <a:r>
              <a:rPr sz="1400" spc="-90" dirty="0">
                <a:solidFill>
                  <a:srgbClr val="7F7F7F"/>
                </a:solidFill>
                <a:latin typeface="Tahoma"/>
                <a:cs typeface="Tahoma"/>
              </a:rPr>
              <a:t> </a:t>
            </a:r>
            <a:r>
              <a:rPr sz="1400" dirty="0">
                <a:solidFill>
                  <a:srgbClr val="7F7F7F"/>
                </a:solidFill>
                <a:latin typeface="Tahoma"/>
                <a:cs typeface="Tahoma"/>
              </a:rPr>
              <a:t>encrypted</a:t>
            </a:r>
            <a:r>
              <a:rPr sz="1400" spc="-90" dirty="0">
                <a:solidFill>
                  <a:srgbClr val="7F7F7F"/>
                </a:solidFill>
                <a:latin typeface="Tahoma"/>
                <a:cs typeface="Tahoma"/>
              </a:rPr>
              <a:t> </a:t>
            </a:r>
            <a:r>
              <a:rPr sz="1400" spc="-20" dirty="0">
                <a:solidFill>
                  <a:srgbClr val="7F7F7F"/>
                </a:solidFill>
                <a:latin typeface="Tahoma"/>
                <a:cs typeface="Tahoma"/>
              </a:rPr>
              <a:t>and</a:t>
            </a:r>
            <a:r>
              <a:rPr sz="1400" spc="-95" dirty="0">
                <a:solidFill>
                  <a:srgbClr val="7F7F7F"/>
                </a:solidFill>
                <a:latin typeface="Tahoma"/>
                <a:cs typeface="Tahoma"/>
              </a:rPr>
              <a:t> </a:t>
            </a:r>
            <a:r>
              <a:rPr sz="1400" dirty="0">
                <a:solidFill>
                  <a:srgbClr val="7F7F7F"/>
                </a:solidFill>
                <a:latin typeface="Tahoma"/>
                <a:cs typeface="Tahoma"/>
              </a:rPr>
              <a:t>transmitted</a:t>
            </a:r>
            <a:r>
              <a:rPr sz="1400" spc="-90" dirty="0">
                <a:solidFill>
                  <a:srgbClr val="7F7F7F"/>
                </a:solidFill>
                <a:latin typeface="Tahoma"/>
                <a:cs typeface="Tahoma"/>
              </a:rPr>
              <a:t> </a:t>
            </a:r>
            <a:r>
              <a:rPr sz="1400" spc="-20" dirty="0">
                <a:solidFill>
                  <a:srgbClr val="7F7F7F"/>
                </a:solidFill>
                <a:latin typeface="Tahoma"/>
                <a:cs typeface="Tahoma"/>
              </a:rPr>
              <a:t>over </a:t>
            </a:r>
            <a:r>
              <a:rPr sz="1400" dirty="0">
                <a:solidFill>
                  <a:srgbClr val="7F7F7F"/>
                </a:solidFill>
                <a:latin typeface="Tahoma"/>
                <a:cs typeface="Tahoma"/>
              </a:rPr>
              <a:t>virtual</a:t>
            </a:r>
            <a:r>
              <a:rPr sz="1400" spc="-35" dirty="0">
                <a:solidFill>
                  <a:srgbClr val="7F7F7F"/>
                </a:solidFill>
                <a:latin typeface="Tahoma"/>
                <a:cs typeface="Tahoma"/>
              </a:rPr>
              <a:t> </a:t>
            </a:r>
            <a:r>
              <a:rPr sz="1400" dirty="0">
                <a:solidFill>
                  <a:srgbClr val="7F7F7F"/>
                </a:solidFill>
                <a:latin typeface="Tahoma"/>
                <a:cs typeface="Tahoma"/>
              </a:rPr>
              <a:t>private</a:t>
            </a:r>
            <a:r>
              <a:rPr sz="1400" spc="-35" dirty="0">
                <a:solidFill>
                  <a:srgbClr val="7F7F7F"/>
                </a:solidFill>
                <a:latin typeface="Tahoma"/>
                <a:cs typeface="Tahoma"/>
              </a:rPr>
              <a:t> </a:t>
            </a:r>
            <a:r>
              <a:rPr sz="1400" spc="-10" dirty="0">
                <a:solidFill>
                  <a:srgbClr val="7F7F7F"/>
                </a:solidFill>
                <a:latin typeface="Tahoma"/>
                <a:cs typeface="Tahoma"/>
              </a:rPr>
              <a:t>networks</a:t>
            </a:r>
            <a:endParaRPr sz="1400">
              <a:latin typeface="Tahoma"/>
              <a:cs typeface="Tahoma"/>
            </a:endParaRPr>
          </a:p>
          <a:p>
            <a:pPr>
              <a:lnSpc>
                <a:spcPct val="100000"/>
              </a:lnSpc>
            </a:pPr>
            <a:endParaRPr sz="1700">
              <a:latin typeface="Tahoma"/>
              <a:cs typeface="Tahoma"/>
            </a:endParaRPr>
          </a:p>
          <a:p>
            <a:pPr>
              <a:lnSpc>
                <a:spcPct val="100000"/>
              </a:lnSpc>
              <a:spcBef>
                <a:spcPts val="15"/>
              </a:spcBef>
            </a:pPr>
            <a:endParaRPr sz="1350">
              <a:latin typeface="Tahoma"/>
              <a:cs typeface="Tahoma"/>
            </a:endParaRPr>
          </a:p>
          <a:p>
            <a:pPr marL="46355" marR="281940">
              <a:lnSpc>
                <a:spcPct val="101400"/>
              </a:lnSpc>
            </a:pPr>
            <a:r>
              <a:rPr sz="1400" dirty="0">
                <a:solidFill>
                  <a:srgbClr val="7F7F7F"/>
                </a:solidFill>
                <a:latin typeface="Tahoma"/>
                <a:cs typeface="Tahoma"/>
              </a:rPr>
              <a:t>Creating</a:t>
            </a:r>
            <a:r>
              <a:rPr sz="1400" spc="-80" dirty="0">
                <a:solidFill>
                  <a:srgbClr val="7F7F7F"/>
                </a:solidFill>
                <a:latin typeface="Tahoma"/>
                <a:cs typeface="Tahoma"/>
              </a:rPr>
              <a:t> </a:t>
            </a:r>
            <a:r>
              <a:rPr sz="1400" dirty="0">
                <a:solidFill>
                  <a:srgbClr val="7F7F7F"/>
                </a:solidFill>
                <a:latin typeface="Tahoma"/>
                <a:cs typeface="Tahoma"/>
              </a:rPr>
              <a:t>boundaries</a:t>
            </a:r>
            <a:r>
              <a:rPr sz="1400" spc="-60" dirty="0">
                <a:solidFill>
                  <a:srgbClr val="7F7F7F"/>
                </a:solidFill>
                <a:latin typeface="Tahoma"/>
                <a:cs typeface="Tahoma"/>
              </a:rPr>
              <a:t> </a:t>
            </a:r>
            <a:r>
              <a:rPr sz="1400" dirty="0">
                <a:solidFill>
                  <a:srgbClr val="7F7F7F"/>
                </a:solidFill>
                <a:latin typeface="Tahoma"/>
                <a:cs typeface="Tahoma"/>
              </a:rPr>
              <a:t>with</a:t>
            </a:r>
            <a:r>
              <a:rPr sz="1400" spc="-75" dirty="0">
                <a:solidFill>
                  <a:srgbClr val="7F7F7F"/>
                </a:solidFill>
                <a:latin typeface="Tahoma"/>
                <a:cs typeface="Tahoma"/>
              </a:rPr>
              <a:t> </a:t>
            </a:r>
            <a:r>
              <a:rPr sz="1400" dirty="0">
                <a:solidFill>
                  <a:srgbClr val="7F7F7F"/>
                </a:solidFill>
                <a:latin typeface="Tahoma"/>
                <a:cs typeface="Tahoma"/>
              </a:rPr>
              <a:t>firewalls</a:t>
            </a:r>
            <a:r>
              <a:rPr sz="1400" spc="-65" dirty="0">
                <a:solidFill>
                  <a:srgbClr val="7F7F7F"/>
                </a:solidFill>
                <a:latin typeface="Tahoma"/>
                <a:cs typeface="Tahoma"/>
              </a:rPr>
              <a:t> </a:t>
            </a:r>
            <a:r>
              <a:rPr sz="1400" spc="-20" dirty="0">
                <a:solidFill>
                  <a:srgbClr val="7F7F7F"/>
                </a:solidFill>
                <a:latin typeface="Tahoma"/>
                <a:cs typeface="Tahoma"/>
              </a:rPr>
              <a:t>and</a:t>
            </a:r>
            <a:r>
              <a:rPr sz="1400" spc="-65" dirty="0">
                <a:solidFill>
                  <a:srgbClr val="7F7F7F"/>
                </a:solidFill>
                <a:latin typeface="Tahoma"/>
                <a:cs typeface="Tahoma"/>
              </a:rPr>
              <a:t> </a:t>
            </a:r>
            <a:r>
              <a:rPr sz="1400" spc="-10" dirty="0">
                <a:solidFill>
                  <a:srgbClr val="7F7F7F"/>
                </a:solidFill>
                <a:latin typeface="Tahoma"/>
                <a:cs typeface="Tahoma"/>
              </a:rPr>
              <a:t>restricted, </a:t>
            </a:r>
            <a:r>
              <a:rPr sz="1400" dirty="0">
                <a:solidFill>
                  <a:srgbClr val="7F7F7F"/>
                </a:solidFill>
                <a:latin typeface="Tahoma"/>
                <a:cs typeface="Tahoma"/>
              </a:rPr>
              <a:t>monitored</a:t>
            </a:r>
            <a:r>
              <a:rPr sz="1400" spc="-55" dirty="0">
                <a:solidFill>
                  <a:srgbClr val="7F7F7F"/>
                </a:solidFill>
                <a:latin typeface="Tahoma"/>
                <a:cs typeface="Tahoma"/>
              </a:rPr>
              <a:t> </a:t>
            </a:r>
            <a:r>
              <a:rPr sz="1400" dirty="0">
                <a:solidFill>
                  <a:srgbClr val="7F7F7F"/>
                </a:solidFill>
                <a:latin typeface="Tahoma"/>
                <a:cs typeface="Tahoma"/>
              </a:rPr>
              <a:t>network</a:t>
            </a:r>
            <a:r>
              <a:rPr sz="1400" spc="-55" dirty="0">
                <a:solidFill>
                  <a:srgbClr val="7F7F7F"/>
                </a:solidFill>
                <a:latin typeface="Tahoma"/>
                <a:cs typeface="Tahoma"/>
              </a:rPr>
              <a:t> </a:t>
            </a:r>
            <a:r>
              <a:rPr sz="1400" spc="-20" dirty="0">
                <a:solidFill>
                  <a:srgbClr val="7F7F7F"/>
                </a:solidFill>
                <a:latin typeface="Tahoma"/>
                <a:cs typeface="Tahoma"/>
              </a:rPr>
              <a:t>access</a:t>
            </a:r>
            <a:r>
              <a:rPr sz="1400" spc="-50" dirty="0">
                <a:solidFill>
                  <a:srgbClr val="7F7F7F"/>
                </a:solidFill>
                <a:latin typeface="Tahoma"/>
                <a:cs typeface="Tahoma"/>
              </a:rPr>
              <a:t> </a:t>
            </a:r>
            <a:r>
              <a:rPr sz="1400" spc="-10" dirty="0">
                <a:solidFill>
                  <a:srgbClr val="7F7F7F"/>
                </a:solidFill>
                <a:latin typeface="Tahoma"/>
                <a:cs typeface="Tahoma"/>
              </a:rPr>
              <a:t>points</a:t>
            </a:r>
            <a:endParaRPr sz="1400">
              <a:latin typeface="Tahoma"/>
              <a:cs typeface="Tahom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26" y="2638044"/>
            <a:ext cx="3025140" cy="2043430"/>
          </a:xfrm>
          <a:prstGeom prst="rect">
            <a:avLst/>
          </a:prstGeom>
        </p:spPr>
        <p:txBody>
          <a:bodyPr vert="horz" wrap="square" lIns="0" tIns="8890" rIns="0" bIns="0" rtlCol="0">
            <a:spAutoFit/>
          </a:bodyPr>
          <a:lstStyle/>
          <a:p>
            <a:pPr marL="12700" marR="5080">
              <a:lnSpc>
                <a:spcPct val="100499"/>
              </a:lnSpc>
              <a:spcBef>
                <a:spcPts val="70"/>
              </a:spcBef>
            </a:pPr>
            <a:r>
              <a:rPr sz="4400" spc="-320" dirty="0"/>
              <a:t>System</a:t>
            </a:r>
            <a:r>
              <a:rPr sz="4400" spc="-434" dirty="0"/>
              <a:t> </a:t>
            </a:r>
            <a:r>
              <a:rPr sz="4400" spc="-360" dirty="0"/>
              <a:t>&amp; </a:t>
            </a:r>
            <a:r>
              <a:rPr sz="4400" spc="-315" dirty="0"/>
              <a:t>Information </a:t>
            </a:r>
            <a:r>
              <a:rPr sz="4400" spc="-300" dirty="0"/>
              <a:t>Integrity</a:t>
            </a:r>
            <a:endParaRPr sz="4400"/>
          </a:p>
        </p:txBody>
      </p:sp>
      <p:pic>
        <p:nvPicPr>
          <p:cNvPr id="3" name="object 3"/>
          <p:cNvPicPr/>
          <p:nvPr/>
        </p:nvPicPr>
        <p:blipFill>
          <a:blip r:embed="rId2" cstate="print"/>
          <a:stretch>
            <a:fillRect/>
          </a:stretch>
        </p:blipFill>
        <p:spPr>
          <a:xfrm>
            <a:off x="1368552" y="3179064"/>
            <a:ext cx="999744" cy="999744"/>
          </a:xfrm>
          <a:prstGeom prst="rect">
            <a:avLst/>
          </a:prstGeom>
        </p:spPr>
      </p:pic>
      <p:pic>
        <p:nvPicPr>
          <p:cNvPr id="4" name="object 4"/>
          <p:cNvPicPr/>
          <p:nvPr/>
        </p:nvPicPr>
        <p:blipFill>
          <a:blip r:embed="rId3">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5" name="object 5"/>
          <p:cNvPicPr/>
          <p:nvPr/>
        </p:nvPicPr>
        <p:blipFill>
          <a:blip r:embed="rId4" cstate="print"/>
          <a:stretch>
            <a:fillRect/>
          </a:stretch>
        </p:blipFill>
        <p:spPr>
          <a:xfrm>
            <a:off x="144451" y="96415"/>
            <a:ext cx="1481982" cy="13694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73591" y="1713951"/>
            <a:ext cx="4618408" cy="4238092"/>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95" dirty="0"/>
              <a:t>Systems</a:t>
            </a:r>
            <a:r>
              <a:rPr spc="-390" dirty="0"/>
              <a:t> </a:t>
            </a:r>
            <a:r>
              <a:rPr spc="-285" dirty="0"/>
              <a:t>&amp;</a:t>
            </a:r>
            <a:r>
              <a:rPr spc="-390" dirty="0"/>
              <a:t> </a:t>
            </a:r>
            <a:r>
              <a:rPr spc="-275" dirty="0"/>
              <a:t>Information</a:t>
            </a:r>
            <a:r>
              <a:rPr spc="-390" dirty="0"/>
              <a:t> </a:t>
            </a:r>
            <a:r>
              <a:rPr spc="-275" dirty="0"/>
              <a:t>Integrity</a:t>
            </a:r>
          </a:p>
        </p:txBody>
      </p:sp>
      <p:grpSp>
        <p:nvGrpSpPr>
          <p:cNvPr id="4" name="object 4"/>
          <p:cNvGrpSpPr/>
          <p:nvPr/>
        </p:nvGrpSpPr>
        <p:grpSpPr>
          <a:xfrm>
            <a:off x="144451" y="96415"/>
            <a:ext cx="2101741" cy="6721855"/>
            <a:chOff x="144451" y="96415"/>
            <a:chExt cx="2101741" cy="6721855"/>
          </a:xfrm>
        </p:grpSpPr>
        <p:sp>
          <p:nvSpPr>
            <p:cNvPr id="5" name="object 5"/>
            <p:cNvSpPr/>
            <p:nvPr/>
          </p:nvSpPr>
          <p:spPr>
            <a:xfrm>
              <a:off x="1782008" y="2077186"/>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7"/>
                  </a:lnTo>
                  <a:lnTo>
                    <a:pt x="18218" y="322063"/>
                  </a:lnTo>
                  <a:lnTo>
                    <a:pt x="39592" y="361442"/>
                  </a:lnTo>
                  <a:lnTo>
                    <a:pt x="67900" y="395752"/>
                  </a:lnTo>
                  <a:lnTo>
                    <a:pt x="102209" y="424060"/>
                  </a:lnTo>
                  <a:lnTo>
                    <a:pt x="141588" y="445434"/>
                  </a:lnTo>
                  <a:lnTo>
                    <a:pt x="185104" y="458942"/>
                  </a:lnTo>
                  <a:lnTo>
                    <a:pt x="231825" y="463652"/>
                  </a:lnTo>
                  <a:lnTo>
                    <a:pt x="278546" y="458942"/>
                  </a:lnTo>
                  <a:lnTo>
                    <a:pt x="322062" y="445434"/>
                  </a:lnTo>
                  <a:lnTo>
                    <a:pt x="361441" y="424060"/>
                  </a:lnTo>
                  <a:lnTo>
                    <a:pt x="395751" y="395752"/>
                  </a:lnTo>
                  <a:lnTo>
                    <a:pt x="424059" y="361442"/>
                  </a:lnTo>
                  <a:lnTo>
                    <a:pt x="445433" y="322063"/>
                  </a:lnTo>
                  <a:lnTo>
                    <a:pt x="458941" y="278547"/>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042469"/>
            </a:solidFill>
          </p:spPr>
          <p:txBody>
            <a:bodyPr wrap="square" lIns="0" tIns="0" rIns="0" bIns="0" rtlCol="0"/>
            <a:lstStyle/>
            <a:p>
              <a:endParaRPr/>
            </a:p>
          </p:txBody>
        </p:sp>
        <p:sp>
          <p:nvSpPr>
            <p:cNvPr id="6" name="object 6"/>
            <p:cNvSpPr/>
            <p:nvPr/>
          </p:nvSpPr>
          <p:spPr>
            <a:xfrm>
              <a:off x="1879087" y="2163879"/>
              <a:ext cx="257810" cy="272415"/>
            </a:xfrm>
            <a:custGeom>
              <a:avLst/>
              <a:gdLst/>
              <a:ahLst/>
              <a:cxnLst/>
              <a:rect l="l" t="t" r="r" b="b"/>
              <a:pathLst>
                <a:path w="257810" h="272414">
                  <a:moveTo>
                    <a:pt x="235749" y="0"/>
                  </a:moveTo>
                  <a:lnTo>
                    <a:pt x="225489" y="1862"/>
                  </a:lnTo>
                  <a:lnTo>
                    <a:pt x="215228" y="7668"/>
                  </a:lnTo>
                  <a:lnTo>
                    <a:pt x="204821" y="16761"/>
                  </a:lnTo>
                  <a:lnTo>
                    <a:pt x="94074" y="196717"/>
                  </a:lnTo>
                  <a:lnTo>
                    <a:pt x="45722" y="134394"/>
                  </a:lnTo>
                  <a:lnTo>
                    <a:pt x="39372" y="129136"/>
                  </a:lnTo>
                  <a:lnTo>
                    <a:pt x="31195" y="126215"/>
                  </a:lnTo>
                  <a:lnTo>
                    <a:pt x="21702" y="127383"/>
                  </a:lnTo>
                  <a:lnTo>
                    <a:pt x="11405" y="134394"/>
                  </a:lnTo>
                  <a:lnTo>
                    <a:pt x="3399" y="140736"/>
                  </a:lnTo>
                  <a:lnTo>
                    <a:pt x="0" y="148904"/>
                  </a:lnTo>
                  <a:lnTo>
                    <a:pt x="548" y="158386"/>
                  </a:lnTo>
                  <a:lnTo>
                    <a:pt x="4386" y="168672"/>
                  </a:lnTo>
                  <a:lnTo>
                    <a:pt x="73797" y="258261"/>
                  </a:lnTo>
                  <a:lnTo>
                    <a:pt x="80817" y="265273"/>
                  </a:lnTo>
                  <a:lnTo>
                    <a:pt x="87056" y="272283"/>
                  </a:lnTo>
                  <a:lnTo>
                    <a:pt x="94074" y="272283"/>
                  </a:lnTo>
                  <a:lnTo>
                    <a:pt x="103397" y="271078"/>
                  </a:lnTo>
                  <a:lnTo>
                    <a:pt x="253175" y="44026"/>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7" name="object 7"/>
            <p:cNvSpPr/>
            <p:nvPr/>
          </p:nvSpPr>
          <p:spPr>
            <a:xfrm>
              <a:off x="1782008" y="3960297"/>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F7F7F"/>
            </a:solidFill>
          </p:spPr>
          <p:txBody>
            <a:bodyPr wrap="square" lIns="0" tIns="0" rIns="0" bIns="0" rtlCol="0"/>
            <a:lstStyle/>
            <a:p>
              <a:endParaRPr/>
            </a:p>
          </p:txBody>
        </p:sp>
        <p:sp>
          <p:nvSpPr>
            <p:cNvPr id="8" name="object 8"/>
            <p:cNvSpPr/>
            <p:nvPr/>
          </p:nvSpPr>
          <p:spPr>
            <a:xfrm>
              <a:off x="1879087" y="4046989"/>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5"/>
                  </a:lnTo>
                  <a:lnTo>
                    <a:pt x="39372" y="129137"/>
                  </a:lnTo>
                  <a:lnTo>
                    <a:pt x="31195" y="126215"/>
                  </a:lnTo>
                  <a:lnTo>
                    <a:pt x="21702" y="127384"/>
                  </a:lnTo>
                  <a:lnTo>
                    <a:pt x="11405" y="134395"/>
                  </a:lnTo>
                  <a:lnTo>
                    <a:pt x="3399" y="140737"/>
                  </a:lnTo>
                  <a:lnTo>
                    <a:pt x="0" y="148905"/>
                  </a:lnTo>
                  <a:lnTo>
                    <a:pt x="548" y="158387"/>
                  </a:lnTo>
                  <a:lnTo>
                    <a:pt x="4386" y="168672"/>
                  </a:lnTo>
                  <a:lnTo>
                    <a:pt x="73797" y="258262"/>
                  </a:lnTo>
                  <a:lnTo>
                    <a:pt x="80817" y="265272"/>
                  </a:lnTo>
                  <a:lnTo>
                    <a:pt x="87056" y="272284"/>
                  </a:lnTo>
                  <a:lnTo>
                    <a:pt x="94074"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9" name="object 9"/>
            <p:cNvSpPr/>
            <p:nvPr/>
          </p:nvSpPr>
          <p:spPr>
            <a:xfrm>
              <a:off x="1782008" y="2964950"/>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7292B8"/>
            </a:solidFill>
          </p:spPr>
          <p:txBody>
            <a:bodyPr wrap="square" lIns="0" tIns="0" rIns="0" bIns="0" rtlCol="0"/>
            <a:lstStyle/>
            <a:p>
              <a:endParaRPr/>
            </a:p>
          </p:txBody>
        </p:sp>
        <p:sp>
          <p:nvSpPr>
            <p:cNvPr id="10" name="object 10"/>
            <p:cNvSpPr/>
            <p:nvPr/>
          </p:nvSpPr>
          <p:spPr>
            <a:xfrm>
              <a:off x="1879087" y="3051643"/>
              <a:ext cx="257810" cy="272415"/>
            </a:xfrm>
            <a:custGeom>
              <a:avLst/>
              <a:gdLst/>
              <a:ahLst/>
              <a:cxnLst/>
              <a:rect l="l" t="t" r="r" b="b"/>
              <a:pathLst>
                <a:path w="257810" h="272414">
                  <a:moveTo>
                    <a:pt x="235749" y="0"/>
                  </a:moveTo>
                  <a:lnTo>
                    <a:pt x="225489" y="1862"/>
                  </a:lnTo>
                  <a:lnTo>
                    <a:pt x="215228" y="7668"/>
                  </a:lnTo>
                  <a:lnTo>
                    <a:pt x="204821" y="16761"/>
                  </a:lnTo>
                  <a:lnTo>
                    <a:pt x="94074" y="196718"/>
                  </a:lnTo>
                  <a:lnTo>
                    <a:pt x="45722" y="134395"/>
                  </a:lnTo>
                  <a:lnTo>
                    <a:pt x="39372" y="129137"/>
                  </a:lnTo>
                  <a:lnTo>
                    <a:pt x="31195" y="126215"/>
                  </a:lnTo>
                  <a:lnTo>
                    <a:pt x="21702" y="127384"/>
                  </a:lnTo>
                  <a:lnTo>
                    <a:pt x="11405" y="134395"/>
                  </a:lnTo>
                  <a:lnTo>
                    <a:pt x="3399" y="140737"/>
                  </a:lnTo>
                  <a:lnTo>
                    <a:pt x="0" y="148905"/>
                  </a:lnTo>
                  <a:lnTo>
                    <a:pt x="548" y="158387"/>
                  </a:lnTo>
                  <a:lnTo>
                    <a:pt x="4386" y="168672"/>
                  </a:lnTo>
                  <a:lnTo>
                    <a:pt x="73797" y="258262"/>
                  </a:lnTo>
                  <a:lnTo>
                    <a:pt x="80817" y="265272"/>
                  </a:lnTo>
                  <a:lnTo>
                    <a:pt x="87056" y="272284"/>
                  </a:lnTo>
                  <a:lnTo>
                    <a:pt x="94074" y="272284"/>
                  </a:lnTo>
                  <a:lnTo>
                    <a:pt x="103397" y="271079"/>
                  </a:lnTo>
                  <a:lnTo>
                    <a:pt x="253175" y="44027"/>
                  </a:lnTo>
                  <a:lnTo>
                    <a:pt x="257562" y="21045"/>
                  </a:lnTo>
                  <a:lnTo>
                    <a:pt x="254162" y="10285"/>
                  </a:lnTo>
                  <a:lnTo>
                    <a:pt x="246156" y="2738"/>
                  </a:lnTo>
                  <a:lnTo>
                    <a:pt x="235749" y="0"/>
                  </a:lnTo>
                  <a:close/>
                </a:path>
              </a:pathLst>
            </a:custGeom>
            <a:solidFill>
              <a:srgbClr val="FFFFFF"/>
            </a:solidFill>
          </p:spPr>
          <p:txBody>
            <a:bodyPr wrap="square" lIns="0" tIns="0" rIns="0" bIns="0" rtlCol="0"/>
            <a:lstStyle/>
            <a:p>
              <a:endParaRPr/>
            </a:p>
          </p:txBody>
        </p:sp>
        <p:sp>
          <p:nvSpPr>
            <p:cNvPr id="11" name="object 11"/>
            <p:cNvSpPr/>
            <p:nvPr/>
          </p:nvSpPr>
          <p:spPr>
            <a:xfrm>
              <a:off x="1782008" y="4887078"/>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C00000"/>
            </a:solidFill>
          </p:spPr>
          <p:txBody>
            <a:bodyPr wrap="square" lIns="0" tIns="0" rIns="0" bIns="0" rtlCol="0"/>
            <a:lstStyle/>
            <a:p>
              <a:endParaRPr/>
            </a:p>
          </p:txBody>
        </p:sp>
        <p:sp>
          <p:nvSpPr>
            <p:cNvPr id="12" name="object 12"/>
            <p:cNvSpPr/>
            <p:nvPr/>
          </p:nvSpPr>
          <p:spPr>
            <a:xfrm>
              <a:off x="1879087" y="4973770"/>
              <a:ext cx="257810" cy="272415"/>
            </a:xfrm>
            <a:custGeom>
              <a:avLst/>
              <a:gdLst/>
              <a:ahLst/>
              <a:cxnLst/>
              <a:rect l="l" t="t" r="r" b="b"/>
              <a:pathLst>
                <a:path w="257810" h="272414">
                  <a:moveTo>
                    <a:pt x="235749" y="0"/>
                  </a:moveTo>
                  <a:lnTo>
                    <a:pt x="225489" y="1862"/>
                  </a:lnTo>
                  <a:lnTo>
                    <a:pt x="215228" y="7669"/>
                  </a:lnTo>
                  <a:lnTo>
                    <a:pt x="204821" y="16762"/>
                  </a:lnTo>
                  <a:lnTo>
                    <a:pt x="94074" y="196718"/>
                  </a:lnTo>
                  <a:lnTo>
                    <a:pt x="45722" y="134396"/>
                  </a:lnTo>
                  <a:lnTo>
                    <a:pt x="39372" y="129137"/>
                  </a:lnTo>
                  <a:lnTo>
                    <a:pt x="31195" y="126215"/>
                  </a:lnTo>
                  <a:lnTo>
                    <a:pt x="21702" y="127384"/>
                  </a:lnTo>
                  <a:lnTo>
                    <a:pt x="11405" y="134396"/>
                  </a:lnTo>
                  <a:lnTo>
                    <a:pt x="3399" y="140738"/>
                  </a:lnTo>
                  <a:lnTo>
                    <a:pt x="0" y="148905"/>
                  </a:lnTo>
                  <a:lnTo>
                    <a:pt x="548" y="158387"/>
                  </a:lnTo>
                  <a:lnTo>
                    <a:pt x="4386" y="168673"/>
                  </a:lnTo>
                  <a:lnTo>
                    <a:pt x="73797" y="258261"/>
                  </a:lnTo>
                  <a:lnTo>
                    <a:pt x="80817" y="265273"/>
                  </a:lnTo>
                  <a:lnTo>
                    <a:pt x="87056" y="272285"/>
                  </a:lnTo>
                  <a:lnTo>
                    <a:pt x="94074" y="272285"/>
                  </a:lnTo>
                  <a:lnTo>
                    <a:pt x="103397" y="271079"/>
                  </a:lnTo>
                  <a:lnTo>
                    <a:pt x="253175" y="44027"/>
                  </a:lnTo>
                  <a:lnTo>
                    <a:pt x="257562" y="21046"/>
                  </a:lnTo>
                  <a:lnTo>
                    <a:pt x="254162" y="10286"/>
                  </a:lnTo>
                  <a:lnTo>
                    <a:pt x="246156" y="2738"/>
                  </a:lnTo>
                  <a:lnTo>
                    <a:pt x="235749" y="0"/>
                  </a:lnTo>
                  <a:close/>
                </a:path>
              </a:pathLst>
            </a:custGeom>
            <a:solidFill>
              <a:srgbClr val="FFFFFF"/>
            </a:solidFill>
          </p:spPr>
          <p:txBody>
            <a:bodyPr wrap="square" lIns="0" tIns="0" rIns="0" bIns="0" rtlCol="0"/>
            <a:lstStyle/>
            <a:p>
              <a:endParaRPr/>
            </a:p>
          </p:txBody>
        </p:sp>
        <p:pic>
          <p:nvPicPr>
            <p:cNvPr id="13" name="object 13"/>
            <p:cNvPicPr/>
            <p:nvPr/>
          </p:nvPicPr>
          <p:blipFill>
            <a:blip r:embed="rId3">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14" name="object 14"/>
            <p:cNvPicPr/>
            <p:nvPr/>
          </p:nvPicPr>
          <p:blipFill>
            <a:blip r:embed="rId4" cstate="print"/>
            <a:stretch>
              <a:fillRect/>
            </a:stretch>
          </p:blipFill>
          <p:spPr>
            <a:xfrm>
              <a:off x="144451" y="96415"/>
              <a:ext cx="1481982" cy="1369425"/>
            </a:xfrm>
            <a:prstGeom prst="rect">
              <a:avLst/>
            </a:prstGeom>
          </p:spPr>
        </p:pic>
      </p:grpSp>
      <p:sp>
        <p:nvSpPr>
          <p:cNvPr id="15" name="object 15"/>
          <p:cNvSpPr txBox="1"/>
          <p:nvPr/>
        </p:nvSpPr>
        <p:spPr>
          <a:xfrm>
            <a:off x="2353480" y="2080259"/>
            <a:ext cx="4130675" cy="1360805"/>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rgbClr val="7F7F7F"/>
                </a:solidFill>
                <a:latin typeface="Tahoma"/>
                <a:cs typeface="Tahoma"/>
              </a:rPr>
              <a:t>Continuous</a:t>
            </a:r>
            <a:r>
              <a:rPr sz="1400" spc="-90" dirty="0">
                <a:solidFill>
                  <a:srgbClr val="7F7F7F"/>
                </a:solidFill>
                <a:latin typeface="Tahoma"/>
                <a:cs typeface="Tahoma"/>
              </a:rPr>
              <a:t> </a:t>
            </a:r>
            <a:r>
              <a:rPr sz="1400" dirty="0">
                <a:solidFill>
                  <a:srgbClr val="7F7F7F"/>
                </a:solidFill>
                <a:latin typeface="Tahoma"/>
                <a:cs typeface="Tahoma"/>
              </a:rPr>
              <a:t>monitoring</a:t>
            </a:r>
            <a:r>
              <a:rPr sz="1400" spc="-100" dirty="0">
                <a:solidFill>
                  <a:srgbClr val="7F7F7F"/>
                </a:solidFill>
                <a:latin typeface="Tahoma"/>
                <a:cs typeface="Tahoma"/>
              </a:rPr>
              <a:t> </a:t>
            </a:r>
            <a:r>
              <a:rPr sz="1400" dirty="0">
                <a:solidFill>
                  <a:srgbClr val="7F7F7F"/>
                </a:solidFill>
                <a:latin typeface="Tahoma"/>
                <a:cs typeface="Tahoma"/>
              </a:rPr>
              <a:t>for</a:t>
            </a:r>
            <a:r>
              <a:rPr sz="1400" spc="-90" dirty="0">
                <a:solidFill>
                  <a:srgbClr val="7F7F7F"/>
                </a:solidFill>
                <a:latin typeface="Tahoma"/>
                <a:cs typeface="Tahoma"/>
              </a:rPr>
              <a:t> </a:t>
            </a:r>
            <a:r>
              <a:rPr sz="1400" spc="-10" dirty="0">
                <a:solidFill>
                  <a:srgbClr val="7F7F7F"/>
                </a:solidFill>
                <a:latin typeface="Tahoma"/>
                <a:cs typeface="Tahoma"/>
              </a:rPr>
              <a:t>unusual</a:t>
            </a:r>
            <a:r>
              <a:rPr sz="1400" spc="-85" dirty="0">
                <a:solidFill>
                  <a:srgbClr val="7F7F7F"/>
                </a:solidFill>
                <a:latin typeface="Tahoma"/>
                <a:cs typeface="Tahoma"/>
              </a:rPr>
              <a:t> </a:t>
            </a:r>
            <a:r>
              <a:rPr sz="1400" dirty="0">
                <a:solidFill>
                  <a:srgbClr val="7F7F7F"/>
                </a:solidFill>
                <a:latin typeface="Tahoma"/>
                <a:cs typeface="Tahoma"/>
              </a:rPr>
              <a:t>activity,</a:t>
            </a:r>
            <a:r>
              <a:rPr sz="1400" spc="-90" dirty="0">
                <a:solidFill>
                  <a:srgbClr val="7F7F7F"/>
                </a:solidFill>
                <a:latin typeface="Tahoma"/>
                <a:cs typeface="Tahoma"/>
              </a:rPr>
              <a:t> </a:t>
            </a:r>
            <a:r>
              <a:rPr sz="1400" spc="-10" dirty="0">
                <a:solidFill>
                  <a:srgbClr val="7F7F7F"/>
                </a:solidFill>
                <a:latin typeface="Tahoma"/>
                <a:cs typeface="Tahoma"/>
              </a:rPr>
              <a:t>malware, and</a:t>
            </a:r>
            <a:r>
              <a:rPr sz="1400" spc="-135" dirty="0">
                <a:solidFill>
                  <a:srgbClr val="7F7F7F"/>
                </a:solidFill>
                <a:latin typeface="Tahoma"/>
                <a:cs typeface="Tahoma"/>
              </a:rPr>
              <a:t> </a:t>
            </a:r>
            <a:r>
              <a:rPr sz="1400" dirty="0">
                <a:solidFill>
                  <a:srgbClr val="7F7F7F"/>
                </a:solidFill>
                <a:latin typeface="Tahoma"/>
                <a:cs typeface="Tahoma"/>
              </a:rPr>
              <a:t>active</a:t>
            </a:r>
            <a:r>
              <a:rPr sz="1400" spc="-130" dirty="0">
                <a:solidFill>
                  <a:srgbClr val="7F7F7F"/>
                </a:solidFill>
                <a:latin typeface="Tahoma"/>
                <a:cs typeface="Tahoma"/>
              </a:rPr>
              <a:t> </a:t>
            </a:r>
            <a:r>
              <a:rPr sz="1400" spc="-10" dirty="0">
                <a:solidFill>
                  <a:srgbClr val="7F7F7F"/>
                </a:solidFill>
                <a:latin typeface="Tahoma"/>
                <a:cs typeface="Tahoma"/>
              </a:rPr>
              <a:t>attacks.</a:t>
            </a:r>
            <a:endParaRPr sz="1400">
              <a:latin typeface="Tahoma"/>
              <a:cs typeface="Tahoma"/>
            </a:endParaRPr>
          </a:p>
          <a:p>
            <a:pPr>
              <a:lnSpc>
                <a:spcPct val="100000"/>
              </a:lnSpc>
            </a:pPr>
            <a:endParaRPr sz="1700">
              <a:latin typeface="Tahoma"/>
              <a:cs typeface="Tahoma"/>
            </a:endParaRPr>
          </a:p>
          <a:p>
            <a:pPr>
              <a:lnSpc>
                <a:spcPct val="100000"/>
              </a:lnSpc>
            </a:pPr>
            <a:endParaRPr sz="1400">
              <a:latin typeface="Tahoma"/>
              <a:cs typeface="Tahoma"/>
            </a:endParaRPr>
          </a:p>
          <a:p>
            <a:pPr marL="12700" marR="45720">
              <a:lnSpc>
                <a:spcPct val="101400"/>
              </a:lnSpc>
            </a:pPr>
            <a:r>
              <a:rPr sz="1400" dirty="0">
                <a:solidFill>
                  <a:srgbClr val="7F7F7F"/>
                </a:solidFill>
                <a:latin typeface="Tahoma"/>
                <a:cs typeface="Tahoma"/>
              </a:rPr>
              <a:t>Antivirus</a:t>
            </a:r>
            <a:r>
              <a:rPr sz="1400" spc="-40" dirty="0">
                <a:solidFill>
                  <a:srgbClr val="7F7F7F"/>
                </a:solidFill>
                <a:latin typeface="Tahoma"/>
                <a:cs typeface="Tahoma"/>
              </a:rPr>
              <a:t> </a:t>
            </a:r>
            <a:r>
              <a:rPr sz="1400" spc="-10" dirty="0">
                <a:solidFill>
                  <a:srgbClr val="7F7F7F"/>
                </a:solidFill>
                <a:latin typeface="Tahoma"/>
                <a:cs typeface="Tahoma"/>
              </a:rPr>
              <a:t>software,</a:t>
            </a:r>
            <a:r>
              <a:rPr sz="1400" spc="-40" dirty="0">
                <a:solidFill>
                  <a:srgbClr val="7F7F7F"/>
                </a:solidFill>
                <a:latin typeface="Tahoma"/>
                <a:cs typeface="Tahoma"/>
              </a:rPr>
              <a:t> </a:t>
            </a:r>
            <a:r>
              <a:rPr sz="1400" dirty="0">
                <a:solidFill>
                  <a:srgbClr val="7F7F7F"/>
                </a:solidFill>
                <a:latin typeface="Tahoma"/>
                <a:cs typeface="Tahoma"/>
              </a:rPr>
              <a:t>network</a:t>
            </a:r>
            <a:r>
              <a:rPr sz="1400" spc="-35" dirty="0">
                <a:solidFill>
                  <a:srgbClr val="7F7F7F"/>
                </a:solidFill>
                <a:latin typeface="Tahoma"/>
                <a:cs typeface="Tahoma"/>
              </a:rPr>
              <a:t> </a:t>
            </a:r>
            <a:r>
              <a:rPr sz="1400" dirty="0">
                <a:solidFill>
                  <a:srgbClr val="7F7F7F"/>
                </a:solidFill>
                <a:latin typeface="Tahoma"/>
                <a:cs typeface="Tahoma"/>
              </a:rPr>
              <a:t>monitoring</a:t>
            </a:r>
            <a:r>
              <a:rPr sz="1400" spc="-55" dirty="0">
                <a:solidFill>
                  <a:srgbClr val="7F7F7F"/>
                </a:solidFill>
                <a:latin typeface="Tahoma"/>
                <a:cs typeface="Tahoma"/>
              </a:rPr>
              <a:t> </a:t>
            </a:r>
            <a:r>
              <a:rPr sz="1400" dirty="0">
                <a:solidFill>
                  <a:srgbClr val="7F7F7F"/>
                </a:solidFill>
                <a:latin typeface="Tahoma"/>
                <a:cs typeface="Tahoma"/>
              </a:rPr>
              <a:t>services</a:t>
            </a:r>
            <a:r>
              <a:rPr sz="1400" spc="-35" dirty="0">
                <a:solidFill>
                  <a:srgbClr val="7F7F7F"/>
                </a:solidFill>
                <a:latin typeface="Tahoma"/>
                <a:cs typeface="Tahoma"/>
              </a:rPr>
              <a:t> </a:t>
            </a:r>
            <a:r>
              <a:rPr sz="1400" spc="-25" dirty="0">
                <a:solidFill>
                  <a:srgbClr val="7F7F7F"/>
                </a:solidFill>
                <a:latin typeface="Tahoma"/>
                <a:cs typeface="Tahoma"/>
              </a:rPr>
              <a:t>and </a:t>
            </a:r>
            <a:r>
              <a:rPr sz="1400" dirty="0">
                <a:solidFill>
                  <a:srgbClr val="7F7F7F"/>
                </a:solidFill>
                <a:latin typeface="Tahoma"/>
                <a:cs typeface="Tahoma"/>
              </a:rPr>
              <a:t>regularly</a:t>
            </a:r>
            <a:r>
              <a:rPr sz="1400" spc="-105" dirty="0">
                <a:solidFill>
                  <a:srgbClr val="7F7F7F"/>
                </a:solidFill>
                <a:latin typeface="Tahoma"/>
                <a:cs typeface="Tahoma"/>
              </a:rPr>
              <a:t> </a:t>
            </a:r>
            <a:r>
              <a:rPr sz="1400" spc="-10" dirty="0">
                <a:solidFill>
                  <a:srgbClr val="7F7F7F"/>
                </a:solidFill>
                <a:latin typeface="Tahoma"/>
                <a:cs typeface="Tahoma"/>
              </a:rPr>
              <a:t>updating</a:t>
            </a:r>
            <a:r>
              <a:rPr sz="1400" spc="-105" dirty="0">
                <a:solidFill>
                  <a:srgbClr val="7F7F7F"/>
                </a:solidFill>
                <a:latin typeface="Tahoma"/>
                <a:cs typeface="Tahoma"/>
              </a:rPr>
              <a:t> </a:t>
            </a:r>
            <a:r>
              <a:rPr sz="1400" dirty="0">
                <a:solidFill>
                  <a:srgbClr val="7F7F7F"/>
                </a:solidFill>
                <a:latin typeface="Tahoma"/>
                <a:cs typeface="Tahoma"/>
              </a:rPr>
              <a:t>software</a:t>
            </a:r>
            <a:r>
              <a:rPr sz="1400" spc="-90" dirty="0">
                <a:solidFill>
                  <a:srgbClr val="7F7F7F"/>
                </a:solidFill>
                <a:latin typeface="Tahoma"/>
                <a:cs typeface="Tahoma"/>
              </a:rPr>
              <a:t> </a:t>
            </a:r>
            <a:r>
              <a:rPr sz="1400" spc="-20" dirty="0">
                <a:solidFill>
                  <a:srgbClr val="7F7F7F"/>
                </a:solidFill>
                <a:latin typeface="Tahoma"/>
                <a:cs typeface="Tahoma"/>
              </a:rPr>
              <a:t>and</a:t>
            </a:r>
            <a:r>
              <a:rPr sz="1400" spc="-90" dirty="0">
                <a:solidFill>
                  <a:srgbClr val="7F7F7F"/>
                </a:solidFill>
                <a:latin typeface="Tahoma"/>
                <a:cs typeface="Tahoma"/>
              </a:rPr>
              <a:t> </a:t>
            </a:r>
            <a:r>
              <a:rPr sz="1400" spc="-10" dirty="0">
                <a:solidFill>
                  <a:srgbClr val="7F7F7F"/>
                </a:solidFill>
                <a:latin typeface="Tahoma"/>
                <a:cs typeface="Tahoma"/>
              </a:rPr>
              <a:t>hardware</a:t>
            </a:r>
            <a:endParaRPr sz="1400">
              <a:latin typeface="Tahoma"/>
              <a:cs typeface="Tahoma"/>
            </a:endParaRPr>
          </a:p>
        </p:txBody>
      </p:sp>
      <p:sp>
        <p:nvSpPr>
          <p:cNvPr id="17" name="object 17"/>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5"/>
              </a:rPr>
              <a:t>www.AmericasSBDC.org/Cybersecurity</a:t>
            </a:r>
            <a:endParaRPr sz="1200">
              <a:latin typeface="Tahoma"/>
              <a:cs typeface="Tahoma"/>
            </a:endParaRPr>
          </a:p>
        </p:txBody>
      </p:sp>
      <p:sp>
        <p:nvSpPr>
          <p:cNvPr id="16" name="object 16"/>
          <p:cNvSpPr txBox="1"/>
          <p:nvPr/>
        </p:nvSpPr>
        <p:spPr>
          <a:xfrm>
            <a:off x="2353480" y="3988308"/>
            <a:ext cx="4251325" cy="1357630"/>
          </a:xfrm>
          <a:prstGeom prst="rect">
            <a:avLst/>
          </a:prstGeom>
        </p:spPr>
        <p:txBody>
          <a:bodyPr vert="horz" wrap="square" lIns="0" tIns="9525" rIns="0" bIns="0" rtlCol="0">
            <a:spAutoFit/>
          </a:bodyPr>
          <a:lstStyle/>
          <a:p>
            <a:pPr marL="12700" marR="187960">
              <a:lnSpc>
                <a:spcPct val="101400"/>
              </a:lnSpc>
              <a:spcBef>
                <a:spcPts val="75"/>
              </a:spcBef>
            </a:pPr>
            <a:r>
              <a:rPr sz="1400" spc="-20" dirty="0">
                <a:solidFill>
                  <a:srgbClr val="7F7F7F"/>
                </a:solidFill>
                <a:latin typeface="Tahoma"/>
                <a:cs typeface="Tahoma"/>
              </a:rPr>
              <a:t>Includes</a:t>
            </a:r>
            <a:r>
              <a:rPr sz="1400" spc="-114" dirty="0">
                <a:solidFill>
                  <a:srgbClr val="7F7F7F"/>
                </a:solidFill>
                <a:latin typeface="Tahoma"/>
                <a:cs typeface="Tahoma"/>
              </a:rPr>
              <a:t> </a:t>
            </a:r>
            <a:r>
              <a:rPr sz="1400" dirty="0">
                <a:solidFill>
                  <a:srgbClr val="7F7F7F"/>
                </a:solidFill>
                <a:latin typeface="Tahoma"/>
                <a:cs typeface="Tahoma"/>
              </a:rPr>
              <a:t>detecting</a:t>
            </a:r>
            <a:r>
              <a:rPr sz="1400" spc="-125" dirty="0">
                <a:solidFill>
                  <a:srgbClr val="7F7F7F"/>
                </a:solidFill>
                <a:latin typeface="Tahoma"/>
                <a:cs typeface="Tahoma"/>
              </a:rPr>
              <a:t> </a:t>
            </a:r>
            <a:r>
              <a:rPr sz="1400" spc="-20" dirty="0">
                <a:solidFill>
                  <a:srgbClr val="7F7F7F"/>
                </a:solidFill>
                <a:latin typeface="Tahoma"/>
                <a:cs typeface="Tahoma"/>
              </a:rPr>
              <a:t>and</a:t>
            </a:r>
            <a:r>
              <a:rPr sz="1400" spc="-114" dirty="0">
                <a:solidFill>
                  <a:srgbClr val="7F7F7F"/>
                </a:solidFill>
                <a:latin typeface="Tahoma"/>
                <a:cs typeface="Tahoma"/>
              </a:rPr>
              <a:t> </a:t>
            </a:r>
            <a:r>
              <a:rPr sz="1400" spc="-10" dirty="0">
                <a:solidFill>
                  <a:srgbClr val="7F7F7F"/>
                </a:solidFill>
                <a:latin typeface="Tahoma"/>
                <a:cs typeface="Tahoma"/>
              </a:rPr>
              <a:t>removing</a:t>
            </a:r>
            <a:r>
              <a:rPr sz="1400" spc="-125" dirty="0">
                <a:solidFill>
                  <a:srgbClr val="7F7F7F"/>
                </a:solidFill>
                <a:latin typeface="Tahoma"/>
                <a:cs typeface="Tahoma"/>
              </a:rPr>
              <a:t> </a:t>
            </a:r>
            <a:r>
              <a:rPr sz="1400" dirty="0">
                <a:solidFill>
                  <a:srgbClr val="7F7F7F"/>
                </a:solidFill>
                <a:latin typeface="Tahoma"/>
                <a:cs typeface="Tahoma"/>
              </a:rPr>
              <a:t>data</a:t>
            </a:r>
            <a:r>
              <a:rPr sz="1400" spc="-114" dirty="0">
                <a:solidFill>
                  <a:srgbClr val="7F7F7F"/>
                </a:solidFill>
                <a:latin typeface="Tahoma"/>
                <a:cs typeface="Tahoma"/>
              </a:rPr>
              <a:t> </a:t>
            </a:r>
            <a:r>
              <a:rPr sz="1400" spc="-10" dirty="0">
                <a:solidFill>
                  <a:srgbClr val="7F7F7F"/>
                </a:solidFill>
                <a:latin typeface="Tahoma"/>
                <a:cs typeface="Tahoma"/>
              </a:rPr>
              <a:t>abnormalities and</a:t>
            </a:r>
            <a:r>
              <a:rPr sz="1400" spc="-120" dirty="0">
                <a:solidFill>
                  <a:srgbClr val="7F7F7F"/>
                </a:solidFill>
                <a:latin typeface="Tahoma"/>
                <a:cs typeface="Tahoma"/>
              </a:rPr>
              <a:t> </a:t>
            </a:r>
            <a:r>
              <a:rPr sz="1400" dirty="0">
                <a:solidFill>
                  <a:srgbClr val="7F7F7F"/>
                </a:solidFill>
                <a:latin typeface="Tahoma"/>
                <a:cs typeface="Tahoma"/>
              </a:rPr>
              <a:t>responding</a:t>
            </a:r>
            <a:r>
              <a:rPr sz="1400" spc="-125" dirty="0">
                <a:solidFill>
                  <a:srgbClr val="7F7F7F"/>
                </a:solidFill>
                <a:latin typeface="Tahoma"/>
                <a:cs typeface="Tahoma"/>
              </a:rPr>
              <a:t> </a:t>
            </a:r>
            <a:r>
              <a:rPr sz="1400" dirty="0">
                <a:solidFill>
                  <a:srgbClr val="7F7F7F"/>
                </a:solidFill>
                <a:latin typeface="Tahoma"/>
                <a:cs typeface="Tahoma"/>
              </a:rPr>
              <a:t>in</a:t>
            </a:r>
            <a:r>
              <a:rPr sz="1400" spc="-125" dirty="0">
                <a:solidFill>
                  <a:srgbClr val="7F7F7F"/>
                </a:solidFill>
                <a:latin typeface="Tahoma"/>
                <a:cs typeface="Tahoma"/>
              </a:rPr>
              <a:t> </a:t>
            </a:r>
            <a:r>
              <a:rPr sz="1400" spc="-25" dirty="0">
                <a:solidFill>
                  <a:srgbClr val="7F7F7F"/>
                </a:solidFill>
                <a:latin typeface="Tahoma"/>
                <a:cs typeface="Tahoma"/>
              </a:rPr>
              <a:t>an</a:t>
            </a:r>
            <a:r>
              <a:rPr sz="1400" spc="-125" dirty="0">
                <a:solidFill>
                  <a:srgbClr val="7F7F7F"/>
                </a:solidFill>
                <a:latin typeface="Tahoma"/>
                <a:cs typeface="Tahoma"/>
              </a:rPr>
              <a:t> </a:t>
            </a:r>
            <a:r>
              <a:rPr sz="1400" dirty="0">
                <a:solidFill>
                  <a:srgbClr val="7F7F7F"/>
                </a:solidFill>
                <a:latin typeface="Tahoma"/>
                <a:cs typeface="Tahoma"/>
              </a:rPr>
              <a:t>appropriate</a:t>
            </a:r>
            <a:r>
              <a:rPr sz="1400" spc="-114" dirty="0">
                <a:solidFill>
                  <a:srgbClr val="7F7F7F"/>
                </a:solidFill>
                <a:latin typeface="Tahoma"/>
                <a:cs typeface="Tahoma"/>
              </a:rPr>
              <a:t> </a:t>
            </a:r>
            <a:r>
              <a:rPr sz="1400" spc="-10" dirty="0">
                <a:solidFill>
                  <a:srgbClr val="7F7F7F"/>
                </a:solidFill>
                <a:latin typeface="Tahoma"/>
                <a:cs typeface="Tahoma"/>
              </a:rPr>
              <a:t>and</a:t>
            </a:r>
            <a:r>
              <a:rPr sz="1400" spc="-120" dirty="0">
                <a:solidFill>
                  <a:srgbClr val="7F7F7F"/>
                </a:solidFill>
                <a:latin typeface="Tahoma"/>
                <a:cs typeface="Tahoma"/>
              </a:rPr>
              <a:t> </a:t>
            </a:r>
            <a:r>
              <a:rPr sz="1400" dirty="0">
                <a:solidFill>
                  <a:srgbClr val="7F7F7F"/>
                </a:solidFill>
                <a:latin typeface="Tahoma"/>
                <a:cs typeface="Tahoma"/>
              </a:rPr>
              <a:t>timely</a:t>
            </a:r>
            <a:r>
              <a:rPr sz="1400" spc="-130" dirty="0">
                <a:solidFill>
                  <a:srgbClr val="7F7F7F"/>
                </a:solidFill>
                <a:latin typeface="Tahoma"/>
                <a:cs typeface="Tahoma"/>
              </a:rPr>
              <a:t> </a:t>
            </a:r>
            <a:r>
              <a:rPr sz="1400" spc="-10" dirty="0">
                <a:solidFill>
                  <a:srgbClr val="7F7F7F"/>
                </a:solidFill>
                <a:latin typeface="Tahoma"/>
                <a:cs typeface="Tahoma"/>
              </a:rPr>
              <a:t>manner</a:t>
            </a:r>
            <a:endParaRPr sz="1400">
              <a:latin typeface="Tahoma"/>
              <a:cs typeface="Tahoma"/>
            </a:endParaRPr>
          </a:p>
          <a:p>
            <a:pPr>
              <a:lnSpc>
                <a:spcPct val="100000"/>
              </a:lnSpc>
            </a:pPr>
            <a:endParaRPr sz="1700">
              <a:latin typeface="Tahoma"/>
              <a:cs typeface="Tahoma"/>
            </a:endParaRPr>
          </a:p>
          <a:p>
            <a:pPr>
              <a:lnSpc>
                <a:spcPct val="100000"/>
              </a:lnSpc>
              <a:spcBef>
                <a:spcPts val="15"/>
              </a:spcBef>
            </a:pPr>
            <a:endParaRPr sz="1350">
              <a:latin typeface="Tahoma"/>
              <a:cs typeface="Tahoma"/>
            </a:endParaRPr>
          </a:p>
          <a:p>
            <a:pPr marL="46355" marR="5080">
              <a:lnSpc>
                <a:spcPct val="101400"/>
              </a:lnSpc>
            </a:pPr>
            <a:r>
              <a:rPr sz="1400" dirty="0">
                <a:solidFill>
                  <a:srgbClr val="7F7F7F"/>
                </a:solidFill>
                <a:latin typeface="Tahoma"/>
                <a:cs typeface="Tahoma"/>
              </a:rPr>
              <a:t>Reporting</a:t>
            </a:r>
            <a:r>
              <a:rPr sz="1400" spc="-80" dirty="0">
                <a:solidFill>
                  <a:srgbClr val="7F7F7F"/>
                </a:solidFill>
                <a:latin typeface="Tahoma"/>
                <a:cs typeface="Tahoma"/>
              </a:rPr>
              <a:t> </a:t>
            </a:r>
            <a:r>
              <a:rPr sz="1400" spc="-20" dirty="0">
                <a:solidFill>
                  <a:srgbClr val="7F7F7F"/>
                </a:solidFill>
                <a:latin typeface="Tahoma"/>
                <a:cs typeface="Tahoma"/>
              </a:rPr>
              <a:t>and</a:t>
            </a:r>
            <a:r>
              <a:rPr sz="1400" spc="-70" dirty="0">
                <a:solidFill>
                  <a:srgbClr val="7F7F7F"/>
                </a:solidFill>
                <a:latin typeface="Tahoma"/>
                <a:cs typeface="Tahoma"/>
              </a:rPr>
              <a:t> </a:t>
            </a:r>
            <a:r>
              <a:rPr sz="1400" dirty="0">
                <a:solidFill>
                  <a:srgbClr val="7F7F7F"/>
                </a:solidFill>
                <a:latin typeface="Tahoma"/>
                <a:cs typeface="Tahoma"/>
              </a:rPr>
              <a:t>correcting</a:t>
            </a:r>
            <a:r>
              <a:rPr sz="1400" spc="-75" dirty="0">
                <a:solidFill>
                  <a:srgbClr val="7F7F7F"/>
                </a:solidFill>
                <a:latin typeface="Tahoma"/>
                <a:cs typeface="Tahoma"/>
              </a:rPr>
              <a:t> </a:t>
            </a:r>
            <a:r>
              <a:rPr sz="1400" dirty="0">
                <a:solidFill>
                  <a:srgbClr val="7F7F7F"/>
                </a:solidFill>
                <a:latin typeface="Tahoma"/>
                <a:cs typeface="Tahoma"/>
              </a:rPr>
              <a:t>shortfalls</a:t>
            </a:r>
            <a:r>
              <a:rPr sz="1400" spc="-70" dirty="0">
                <a:solidFill>
                  <a:srgbClr val="7F7F7F"/>
                </a:solidFill>
                <a:latin typeface="Tahoma"/>
                <a:cs typeface="Tahoma"/>
              </a:rPr>
              <a:t> </a:t>
            </a:r>
            <a:r>
              <a:rPr sz="1400" dirty="0">
                <a:solidFill>
                  <a:srgbClr val="7F7F7F"/>
                </a:solidFill>
                <a:latin typeface="Tahoma"/>
                <a:cs typeface="Tahoma"/>
              </a:rPr>
              <a:t>within</a:t>
            </a:r>
            <a:r>
              <a:rPr sz="1400" spc="-80" dirty="0">
                <a:solidFill>
                  <a:srgbClr val="7F7F7F"/>
                </a:solidFill>
                <a:latin typeface="Tahoma"/>
                <a:cs typeface="Tahoma"/>
              </a:rPr>
              <a:t> </a:t>
            </a:r>
            <a:r>
              <a:rPr sz="1400" dirty="0">
                <a:solidFill>
                  <a:srgbClr val="7F7F7F"/>
                </a:solidFill>
                <a:latin typeface="Tahoma"/>
                <a:cs typeface="Tahoma"/>
              </a:rPr>
              <a:t>the</a:t>
            </a:r>
            <a:r>
              <a:rPr sz="1400" spc="-70" dirty="0">
                <a:solidFill>
                  <a:srgbClr val="7F7F7F"/>
                </a:solidFill>
                <a:latin typeface="Tahoma"/>
                <a:cs typeface="Tahoma"/>
              </a:rPr>
              <a:t> </a:t>
            </a:r>
            <a:r>
              <a:rPr sz="1400" spc="-10" dirty="0">
                <a:solidFill>
                  <a:srgbClr val="7F7F7F"/>
                </a:solidFill>
                <a:latin typeface="Tahoma"/>
                <a:cs typeface="Tahoma"/>
              </a:rPr>
              <a:t>security infrastructure</a:t>
            </a:r>
            <a:endParaRPr sz="1400">
              <a:latin typeface="Tahoma"/>
              <a:cs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02624" y="6491335"/>
            <a:ext cx="10689590" cy="367030"/>
            <a:chOff x="1502624" y="6491335"/>
            <a:chExt cx="10689590" cy="367030"/>
          </a:xfrm>
        </p:grpSpPr>
        <p:sp>
          <p:nvSpPr>
            <p:cNvPr id="3" name="object 3"/>
            <p:cNvSpPr/>
            <p:nvPr/>
          </p:nvSpPr>
          <p:spPr>
            <a:xfrm>
              <a:off x="1502624" y="6491335"/>
              <a:ext cx="7207250" cy="367030"/>
            </a:xfrm>
            <a:custGeom>
              <a:avLst/>
              <a:gdLst/>
              <a:ahLst/>
              <a:cxnLst/>
              <a:rect l="l" t="t" r="r" b="b"/>
              <a:pathLst>
                <a:path w="7207250" h="367029">
                  <a:moveTo>
                    <a:pt x="7206810" y="0"/>
                  </a:moveTo>
                  <a:lnTo>
                    <a:pt x="214630" y="0"/>
                  </a:lnTo>
                  <a:lnTo>
                    <a:pt x="0" y="366665"/>
                  </a:lnTo>
                  <a:lnTo>
                    <a:pt x="7206810" y="366665"/>
                  </a:lnTo>
                  <a:lnTo>
                    <a:pt x="7206810" y="0"/>
                  </a:lnTo>
                  <a:close/>
                </a:path>
              </a:pathLst>
            </a:custGeom>
            <a:solidFill>
              <a:srgbClr val="071F43"/>
            </a:solidFill>
          </p:spPr>
          <p:txBody>
            <a:bodyPr wrap="square" lIns="0" tIns="0" rIns="0" bIns="0" rtlCol="0"/>
            <a:lstStyle/>
            <a:p>
              <a:endParaRPr/>
            </a:p>
          </p:txBody>
        </p:sp>
        <p:sp>
          <p:nvSpPr>
            <p:cNvPr id="4" name="object 4"/>
            <p:cNvSpPr/>
            <p:nvPr/>
          </p:nvSpPr>
          <p:spPr>
            <a:xfrm>
              <a:off x="8709434" y="6491335"/>
              <a:ext cx="3482975" cy="367030"/>
            </a:xfrm>
            <a:custGeom>
              <a:avLst/>
              <a:gdLst/>
              <a:ahLst/>
              <a:cxnLst/>
              <a:rect l="l" t="t" r="r" b="b"/>
              <a:pathLst>
                <a:path w="3482975" h="367029">
                  <a:moveTo>
                    <a:pt x="0" y="0"/>
                  </a:moveTo>
                  <a:lnTo>
                    <a:pt x="3482564" y="0"/>
                  </a:lnTo>
                  <a:lnTo>
                    <a:pt x="3482564" y="366665"/>
                  </a:lnTo>
                  <a:lnTo>
                    <a:pt x="0" y="366665"/>
                  </a:lnTo>
                  <a:lnTo>
                    <a:pt x="0" y="0"/>
                  </a:lnTo>
                  <a:close/>
                </a:path>
              </a:pathLst>
            </a:custGeom>
            <a:solidFill>
              <a:srgbClr val="C72040"/>
            </a:solidFill>
          </p:spPr>
          <p:txBody>
            <a:bodyPr wrap="square" lIns="0" tIns="0" rIns="0" bIns="0" rtlCol="0"/>
            <a:lstStyle/>
            <a:p>
              <a:endParaRPr/>
            </a:p>
          </p:txBody>
        </p:sp>
      </p:grpSp>
      <p:grpSp>
        <p:nvGrpSpPr>
          <p:cNvPr id="5" name="object 5"/>
          <p:cNvGrpSpPr/>
          <p:nvPr/>
        </p:nvGrpSpPr>
        <p:grpSpPr>
          <a:xfrm>
            <a:off x="0" y="0"/>
            <a:ext cx="12192000" cy="6858000"/>
            <a:chOff x="0" y="0"/>
            <a:chExt cx="12192000" cy="6858000"/>
          </a:xfrm>
        </p:grpSpPr>
        <p:pic>
          <p:nvPicPr>
            <p:cNvPr id="6" name="object 6"/>
            <p:cNvPicPr/>
            <p:nvPr/>
          </p:nvPicPr>
          <p:blipFill>
            <a:blip r:embed="rId2" cstate="print"/>
            <a:stretch>
              <a:fillRect/>
            </a:stretch>
          </p:blipFill>
          <p:spPr>
            <a:xfrm>
              <a:off x="220073" y="90171"/>
              <a:ext cx="1492038" cy="1383096"/>
            </a:xfrm>
            <a:prstGeom prst="rect">
              <a:avLst/>
            </a:prstGeom>
          </p:spPr>
        </p:pic>
        <p:pic>
          <p:nvPicPr>
            <p:cNvPr id="7" name="object 7"/>
            <p:cNvPicPr/>
            <p:nvPr/>
          </p:nvPicPr>
          <p:blipFill>
            <a:blip r:embed="rId3" cstate="print"/>
            <a:stretch>
              <a:fillRect/>
            </a:stretch>
          </p:blipFill>
          <p:spPr>
            <a:xfrm>
              <a:off x="0" y="0"/>
              <a:ext cx="12192000" cy="5992435"/>
            </a:xfrm>
            <a:prstGeom prst="rect">
              <a:avLst/>
            </a:prstGeom>
          </p:spPr>
        </p:pic>
        <p:pic>
          <p:nvPicPr>
            <p:cNvPr id="8" name="object 8"/>
            <p:cNvPicPr/>
            <p:nvPr/>
          </p:nvPicPr>
          <p:blipFill>
            <a:blip r:embed="rId4" cstate="print"/>
            <a:stretch>
              <a:fillRect/>
            </a:stretch>
          </p:blipFill>
          <p:spPr>
            <a:xfrm>
              <a:off x="1368552" y="0"/>
              <a:ext cx="10820400" cy="6857999"/>
            </a:xfrm>
            <a:prstGeom prst="rect">
              <a:avLst/>
            </a:prstGeom>
          </p:spPr>
        </p:pic>
        <p:sp>
          <p:nvSpPr>
            <p:cNvPr id="9" name="object 9"/>
            <p:cNvSpPr/>
            <p:nvPr/>
          </p:nvSpPr>
          <p:spPr>
            <a:xfrm>
              <a:off x="0" y="0"/>
              <a:ext cx="12192000" cy="5992495"/>
            </a:xfrm>
            <a:custGeom>
              <a:avLst/>
              <a:gdLst/>
              <a:ahLst/>
              <a:cxnLst/>
              <a:rect l="l" t="t" r="r" b="b"/>
              <a:pathLst>
                <a:path w="12192000" h="5992495">
                  <a:moveTo>
                    <a:pt x="12192000" y="0"/>
                  </a:moveTo>
                  <a:lnTo>
                    <a:pt x="0" y="0"/>
                  </a:lnTo>
                  <a:lnTo>
                    <a:pt x="0" y="5992435"/>
                  </a:lnTo>
                  <a:lnTo>
                    <a:pt x="12192000" y="721900"/>
                  </a:lnTo>
                  <a:lnTo>
                    <a:pt x="12192000" y="0"/>
                  </a:lnTo>
                  <a:close/>
                </a:path>
              </a:pathLst>
            </a:custGeom>
            <a:solidFill>
              <a:srgbClr val="000C45">
                <a:alpha val="79998"/>
              </a:srgbClr>
            </a:solidFill>
          </p:spPr>
          <p:txBody>
            <a:bodyPr wrap="square" lIns="0" tIns="0" rIns="0" bIns="0" rtlCol="0"/>
            <a:lstStyle/>
            <a:p>
              <a:endParaRPr/>
            </a:p>
          </p:txBody>
        </p:sp>
        <p:sp>
          <p:nvSpPr>
            <p:cNvPr id="10" name="object 10"/>
            <p:cNvSpPr/>
            <p:nvPr/>
          </p:nvSpPr>
          <p:spPr>
            <a:xfrm>
              <a:off x="0" y="0"/>
              <a:ext cx="1801495" cy="1850389"/>
            </a:xfrm>
            <a:custGeom>
              <a:avLst/>
              <a:gdLst/>
              <a:ahLst/>
              <a:cxnLst/>
              <a:rect l="l" t="t" r="r" b="b"/>
              <a:pathLst>
                <a:path w="1801495" h="1850389">
                  <a:moveTo>
                    <a:pt x="1547794" y="0"/>
                  </a:moveTo>
                  <a:lnTo>
                    <a:pt x="0" y="0"/>
                  </a:lnTo>
                  <a:lnTo>
                    <a:pt x="0" y="1634683"/>
                  </a:lnTo>
                  <a:lnTo>
                    <a:pt x="54164" y="1671875"/>
                  </a:lnTo>
                  <a:lnTo>
                    <a:pt x="92489" y="1695356"/>
                  </a:lnTo>
                  <a:lnTo>
                    <a:pt x="131794" y="1717344"/>
                  </a:lnTo>
                  <a:lnTo>
                    <a:pt x="172041" y="1737800"/>
                  </a:lnTo>
                  <a:lnTo>
                    <a:pt x="213190" y="1756683"/>
                  </a:lnTo>
                  <a:lnTo>
                    <a:pt x="255201" y="1773955"/>
                  </a:lnTo>
                  <a:lnTo>
                    <a:pt x="298036" y="1789577"/>
                  </a:lnTo>
                  <a:lnTo>
                    <a:pt x="341654" y="1803508"/>
                  </a:lnTo>
                  <a:lnTo>
                    <a:pt x="386016" y="1815709"/>
                  </a:lnTo>
                  <a:lnTo>
                    <a:pt x="431084" y="1826142"/>
                  </a:lnTo>
                  <a:lnTo>
                    <a:pt x="476816" y="1834766"/>
                  </a:lnTo>
                  <a:lnTo>
                    <a:pt x="523175" y="1841542"/>
                  </a:lnTo>
                  <a:lnTo>
                    <a:pt x="570121" y="1846431"/>
                  </a:lnTo>
                  <a:lnTo>
                    <a:pt x="617613" y="1849393"/>
                  </a:lnTo>
                  <a:lnTo>
                    <a:pt x="665614" y="1850389"/>
                  </a:lnTo>
                  <a:lnTo>
                    <a:pt x="713615" y="1849393"/>
                  </a:lnTo>
                  <a:lnTo>
                    <a:pt x="761107" y="1846431"/>
                  </a:lnTo>
                  <a:lnTo>
                    <a:pt x="808053" y="1841542"/>
                  </a:lnTo>
                  <a:lnTo>
                    <a:pt x="854412" y="1834766"/>
                  </a:lnTo>
                  <a:lnTo>
                    <a:pt x="900144" y="1826142"/>
                  </a:lnTo>
                  <a:lnTo>
                    <a:pt x="945212" y="1815709"/>
                  </a:lnTo>
                  <a:lnTo>
                    <a:pt x="989574" y="1803508"/>
                  </a:lnTo>
                  <a:lnTo>
                    <a:pt x="1033192" y="1789577"/>
                  </a:lnTo>
                  <a:lnTo>
                    <a:pt x="1076027" y="1773955"/>
                  </a:lnTo>
                  <a:lnTo>
                    <a:pt x="1118038" y="1756683"/>
                  </a:lnTo>
                  <a:lnTo>
                    <a:pt x="1159187" y="1737800"/>
                  </a:lnTo>
                  <a:lnTo>
                    <a:pt x="1199434" y="1717344"/>
                  </a:lnTo>
                  <a:lnTo>
                    <a:pt x="1238739" y="1695356"/>
                  </a:lnTo>
                  <a:lnTo>
                    <a:pt x="1277064" y="1671875"/>
                  </a:lnTo>
                  <a:lnTo>
                    <a:pt x="1314368" y="1646940"/>
                  </a:lnTo>
                  <a:lnTo>
                    <a:pt x="1350613" y="1620591"/>
                  </a:lnTo>
                  <a:lnTo>
                    <a:pt x="1385759" y="1592867"/>
                  </a:lnTo>
                  <a:lnTo>
                    <a:pt x="1419766" y="1563807"/>
                  </a:lnTo>
                  <a:lnTo>
                    <a:pt x="1452596" y="1533451"/>
                  </a:lnTo>
                  <a:lnTo>
                    <a:pt x="1484208" y="1501839"/>
                  </a:lnTo>
                  <a:lnTo>
                    <a:pt x="1514564" y="1469009"/>
                  </a:lnTo>
                  <a:lnTo>
                    <a:pt x="1543624" y="1435002"/>
                  </a:lnTo>
                  <a:lnTo>
                    <a:pt x="1571348" y="1399856"/>
                  </a:lnTo>
                  <a:lnTo>
                    <a:pt x="1597697" y="1363611"/>
                  </a:lnTo>
                  <a:lnTo>
                    <a:pt x="1622632" y="1326307"/>
                  </a:lnTo>
                  <a:lnTo>
                    <a:pt x="1646113" y="1287982"/>
                  </a:lnTo>
                  <a:lnTo>
                    <a:pt x="1668101" y="1248677"/>
                  </a:lnTo>
                  <a:lnTo>
                    <a:pt x="1688557" y="1208430"/>
                  </a:lnTo>
                  <a:lnTo>
                    <a:pt x="1707440" y="1167281"/>
                  </a:lnTo>
                  <a:lnTo>
                    <a:pt x="1724712" y="1125270"/>
                  </a:lnTo>
                  <a:lnTo>
                    <a:pt x="1740334" y="1082435"/>
                  </a:lnTo>
                  <a:lnTo>
                    <a:pt x="1754265" y="1038817"/>
                  </a:lnTo>
                  <a:lnTo>
                    <a:pt x="1766466" y="994455"/>
                  </a:lnTo>
                  <a:lnTo>
                    <a:pt x="1776899" y="949388"/>
                  </a:lnTo>
                  <a:lnTo>
                    <a:pt x="1785523" y="903655"/>
                  </a:lnTo>
                  <a:lnTo>
                    <a:pt x="1792299" y="857296"/>
                  </a:lnTo>
                  <a:lnTo>
                    <a:pt x="1797188" y="810350"/>
                  </a:lnTo>
                  <a:lnTo>
                    <a:pt x="1800150" y="762858"/>
                  </a:lnTo>
                  <a:lnTo>
                    <a:pt x="1801147" y="714857"/>
                  </a:lnTo>
                  <a:lnTo>
                    <a:pt x="1800150" y="666857"/>
                  </a:lnTo>
                  <a:lnTo>
                    <a:pt x="1797188" y="619364"/>
                  </a:lnTo>
                  <a:lnTo>
                    <a:pt x="1792299" y="572418"/>
                  </a:lnTo>
                  <a:lnTo>
                    <a:pt x="1785523" y="526059"/>
                  </a:lnTo>
                  <a:lnTo>
                    <a:pt x="1776899" y="480327"/>
                  </a:lnTo>
                  <a:lnTo>
                    <a:pt x="1766466" y="435259"/>
                  </a:lnTo>
                  <a:lnTo>
                    <a:pt x="1754265" y="390897"/>
                  </a:lnTo>
                  <a:lnTo>
                    <a:pt x="1740334" y="347279"/>
                  </a:lnTo>
                  <a:lnTo>
                    <a:pt x="1724712" y="304444"/>
                  </a:lnTo>
                  <a:lnTo>
                    <a:pt x="1707440" y="262433"/>
                  </a:lnTo>
                  <a:lnTo>
                    <a:pt x="1688557" y="221284"/>
                  </a:lnTo>
                  <a:lnTo>
                    <a:pt x="1668101" y="181038"/>
                  </a:lnTo>
                  <a:lnTo>
                    <a:pt x="1646113" y="141732"/>
                  </a:lnTo>
                  <a:lnTo>
                    <a:pt x="1622632" y="103407"/>
                  </a:lnTo>
                  <a:lnTo>
                    <a:pt x="1597697" y="66103"/>
                  </a:lnTo>
                  <a:lnTo>
                    <a:pt x="1571348" y="29858"/>
                  </a:lnTo>
                  <a:lnTo>
                    <a:pt x="1547794" y="0"/>
                  </a:lnTo>
                  <a:close/>
                </a:path>
              </a:pathLst>
            </a:custGeom>
            <a:solidFill>
              <a:srgbClr val="FFFFFF"/>
            </a:solidFill>
          </p:spPr>
          <p:txBody>
            <a:bodyPr wrap="square" lIns="0" tIns="0" rIns="0" bIns="0" rtlCol="0"/>
            <a:lstStyle/>
            <a:p>
              <a:endParaRPr/>
            </a:p>
          </p:txBody>
        </p:sp>
        <p:pic>
          <p:nvPicPr>
            <p:cNvPr id="11" name="object 11"/>
            <p:cNvPicPr/>
            <p:nvPr/>
          </p:nvPicPr>
          <p:blipFill>
            <a:blip r:embed="rId5" cstate="print"/>
            <a:stretch>
              <a:fillRect/>
            </a:stretch>
          </p:blipFill>
          <p:spPr>
            <a:xfrm>
              <a:off x="7516368" y="1258823"/>
              <a:ext cx="4172712" cy="4520184"/>
            </a:xfrm>
            <a:prstGeom prst="rect">
              <a:avLst/>
            </a:prstGeom>
          </p:spPr>
        </p:pic>
        <p:sp>
          <p:nvSpPr>
            <p:cNvPr id="12" name="object 12"/>
            <p:cNvSpPr/>
            <p:nvPr/>
          </p:nvSpPr>
          <p:spPr>
            <a:xfrm>
              <a:off x="8314938" y="1590121"/>
              <a:ext cx="2574290" cy="2966085"/>
            </a:xfrm>
            <a:custGeom>
              <a:avLst/>
              <a:gdLst/>
              <a:ahLst/>
              <a:cxnLst/>
              <a:rect l="l" t="t" r="r" b="b"/>
              <a:pathLst>
                <a:path w="2574290" h="2966085">
                  <a:moveTo>
                    <a:pt x="2574248" y="0"/>
                  </a:moveTo>
                  <a:lnTo>
                    <a:pt x="0" y="0"/>
                  </a:lnTo>
                  <a:lnTo>
                    <a:pt x="0" y="2965569"/>
                  </a:lnTo>
                  <a:lnTo>
                    <a:pt x="2574248" y="2965569"/>
                  </a:lnTo>
                  <a:lnTo>
                    <a:pt x="2574248" y="0"/>
                  </a:lnTo>
                  <a:close/>
                </a:path>
              </a:pathLst>
            </a:custGeom>
            <a:solidFill>
              <a:srgbClr val="FFFFFF"/>
            </a:solidFill>
          </p:spPr>
          <p:txBody>
            <a:bodyPr wrap="square" lIns="0" tIns="0" rIns="0" bIns="0" rtlCol="0"/>
            <a:lstStyle/>
            <a:p>
              <a:endParaRPr/>
            </a:p>
          </p:txBody>
        </p:sp>
      </p:grpSp>
      <p:sp>
        <p:nvSpPr>
          <p:cNvPr id="13" name="object 13"/>
          <p:cNvSpPr txBox="1"/>
          <p:nvPr/>
        </p:nvSpPr>
        <p:spPr>
          <a:xfrm>
            <a:off x="8611009" y="2422652"/>
            <a:ext cx="1990089" cy="1391285"/>
          </a:xfrm>
          <a:prstGeom prst="rect">
            <a:avLst/>
          </a:prstGeom>
        </p:spPr>
        <p:txBody>
          <a:bodyPr vert="horz" wrap="square" lIns="0" tIns="13970" rIns="0" bIns="0" rtlCol="0">
            <a:spAutoFit/>
          </a:bodyPr>
          <a:lstStyle/>
          <a:p>
            <a:pPr marL="12700" marR="5080">
              <a:lnSpc>
                <a:spcPct val="99400"/>
              </a:lnSpc>
              <a:spcBef>
                <a:spcPts val="110"/>
              </a:spcBef>
            </a:pPr>
            <a:r>
              <a:rPr sz="1800" dirty="0">
                <a:solidFill>
                  <a:srgbClr val="404040"/>
                </a:solidFill>
                <a:latin typeface="Calibri"/>
                <a:cs typeface="Calibri"/>
              </a:rPr>
              <a:t>Periodic</a:t>
            </a:r>
            <a:r>
              <a:rPr sz="1800" spc="-40" dirty="0">
                <a:solidFill>
                  <a:srgbClr val="404040"/>
                </a:solidFill>
                <a:latin typeface="Calibri"/>
                <a:cs typeface="Calibri"/>
              </a:rPr>
              <a:t> </a:t>
            </a:r>
            <a:r>
              <a:rPr sz="1800" dirty="0">
                <a:solidFill>
                  <a:srgbClr val="404040"/>
                </a:solidFill>
                <a:latin typeface="Calibri"/>
                <a:cs typeface="Calibri"/>
              </a:rPr>
              <a:t>scans</a:t>
            </a:r>
            <a:r>
              <a:rPr sz="1800" spc="-40" dirty="0">
                <a:solidFill>
                  <a:srgbClr val="404040"/>
                </a:solidFill>
                <a:latin typeface="Calibri"/>
                <a:cs typeface="Calibri"/>
              </a:rPr>
              <a:t> </a:t>
            </a:r>
            <a:r>
              <a:rPr sz="1800" spc="-10" dirty="0">
                <a:solidFill>
                  <a:srgbClr val="404040"/>
                </a:solidFill>
                <a:latin typeface="Calibri"/>
                <a:cs typeface="Calibri"/>
              </a:rPr>
              <a:t>check </a:t>
            </a:r>
            <a:r>
              <a:rPr sz="1800" dirty="0">
                <a:solidFill>
                  <a:srgbClr val="404040"/>
                </a:solidFill>
                <a:latin typeface="Calibri"/>
                <a:cs typeface="Calibri"/>
              </a:rPr>
              <a:t>previously</a:t>
            </a:r>
            <a:r>
              <a:rPr sz="1800" spc="-55" dirty="0">
                <a:solidFill>
                  <a:srgbClr val="404040"/>
                </a:solidFill>
                <a:latin typeface="Calibri"/>
                <a:cs typeface="Calibri"/>
              </a:rPr>
              <a:t> </a:t>
            </a:r>
            <a:r>
              <a:rPr sz="1800" dirty="0">
                <a:solidFill>
                  <a:srgbClr val="404040"/>
                </a:solidFill>
                <a:latin typeface="Calibri"/>
                <a:cs typeface="Calibri"/>
              </a:rPr>
              <a:t>saved</a:t>
            </a:r>
            <a:r>
              <a:rPr sz="1800" spc="-45" dirty="0">
                <a:solidFill>
                  <a:srgbClr val="404040"/>
                </a:solidFill>
                <a:latin typeface="Calibri"/>
                <a:cs typeface="Calibri"/>
              </a:rPr>
              <a:t> </a:t>
            </a:r>
            <a:r>
              <a:rPr sz="1800" spc="-20" dirty="0">
                <a:solidFill>
                  <a:srgbClr val="404040"/>
                </a:solidFill>
                <a:latin typeface="Calibri"/>
                <a:cs typeface="Calibri"/>
              </a:rPr>
              <a:t>files </a:t>
            </a:r>
            <a:r>
              <a:rPr sz="1800" dirty="0">
                <a:solidFill>
                  <a:srgbClr val="404040"/>
                </a:solidFill>
                <a:latin typeface="Calibri"/>
                <a:cs typeface="Calibri"/>
              </a:rPr>
              <a:t>against</a:t>
            </a:r>
            <a:r>
              <a:rPr sz="1800" spc="-55" dirty="0">
                <a:solidFill>
                  <a:srgbClr val="404040"/>
                </a:solidFill>
                <a:latin typeface="Calibri"/>
                <a:cs typeface="Calibri"/>
              </a:rPr>
              <a:t> </a:t>
            </a:r>
            <a:r>
              <a:rPr sz="1800" spc="-10" dirty="0">
                <a:solidFill>
                  <a:srgbClr val="404040"/>
                </a:solidFill>
                <a:latin typeface="Calibri"/>
                <a:cs typeface="Calibri"/>
              </a:rPr>
              <a:t>updated malware information.</a:t>
            </a:r>
            <a:endParaRPr sz="1800">
              <a:latin typeface="Calibri"/>
              <a:cs typeface="Calibri"/>
            </a:endParaRPr>
          </a:p>
        </p:txBody>
      </p:sp>
      <p:grpSp>
        <p:nvGrpSpPr>
          <p:cNvPr id="14" name="object 14"/>
          <p:cNvGrpSpPr/>
          <p:nvPr/>
        </p:nvGrpSpPr>
        <p:grpSpPr>
          <a:xfrm>
            <a:off x="4334255" y="1798925"/>
            <a:ext cx="4798060" cy="4861560"/>
            <a:chOff x="4334255" y="1798925"/>
            <a:chExt cx="4798060" cy="4861560"/>
          </a:xfrm>
        </p:grpSpPr>
        <p:pic>
          <p:nvPicPr>
            <p:cNvPr id="15" name="object 15"/>
            <p:cNvPicPr/>
            <p:nvPr/>
          </p:nvPicPr>
          <p:blipFill>
            <a:blip r:embed="rId6" cstate="print"/>
            <a:stretch>
              <a:fillRect/>
            </a:stretch>
          </p:blipFill>
          <p:spPr>
            <a:xfrm>
              <a:off x="8532268" y="1798925"/>
              <a:ext cx="599999" cy="599999"/>
            </a:xfrm>
            <a:prstGeom prst="rect">
              <a:avLst/>
            </a:prstGeom>
          </p:spPr>
        </p:pic>
        <p:pic>
          <p:nvPicPr>
            <p:cNvPr id="16" name="object 16"/>
            <p:cNvPicPr/>
            <p:nvPr/>
          </p:nvPicPr>
          <p:blipFill>
            <a:blip r:embed="rId7" cstate="print"/>
            <a:stretch>
              <a:fillRect/>
            </a:stretch>
          </p:blipFill>
          <p:spPr>
            <a:xfrm>
              <a:off x="4334255" y="2139695"/>
              <a:ext cx="4175759" cy="4520184"/>
            </a:xfrm>
            <a:prstGeom prst="rect">
              <a:avLst/>
            </a:prstGeom>
          </p:spPr>
        </p:pic>
        <p:sp>
          <p:nvSpPr>
            <p:cNvPr id="17" name="object 17"/>
            <p:cNvSpPr/>
            <p:nvPr/>
          </p:nvSpPr>
          <p:spPr>
            <a:xfrm>
              <a:off x="5134849" y="2470903"/>
              <a:ext cx="2574290" cy="2966085"/>
            </a:xfrm>
            <a:custGeom>
              <a:avLst/>
              <a:gdLst/>
              <a:ahLst/>
              <a:cxnLst/>
              <a:rect l="l" t="t" r="r" b="b"/>
              <a:pathLst>
                <a:path w="2574290" h="2966085">
                  <a:moveTo>
                    <a:pt x="2574249" y="0"/>
                  </a:moveTo>
                  <a:lnTo>
                    <a:pt x="0" y="0"/>
                  </a:lnTo>
                  <a:lnTo>
                    <a:pt x="0" y="2965569"/>
                  </a:lnTo>
                  <a:lnTo>
                    <a:pt x="2574249" y="2965569"/>
                  </a:lnTo>
                  <a:lnTo>
                    <a:pt x="2574249" y="0"/>
                  </a:lnTo>
                  <a:close/>
                </a:path>
              </a:pathLst>
            </a:custGeom>
            <a:solidFill>
              <a:srgbClr val="FFFFFF"/>
            </a:solidFill>
          </p:spPr>
          <p:txBody>
            <a:bodyPr wrap="square" lIns="0" tIns="0" rIns="0" bIns="0" rtlCol="0"/>
            <a:lstStyle/>
            <a:p>
              <a:endParaRPr/>
            </a:p>
          </p:txBody>
        </p:sp>
      </p:grpSp>
      <p:sp>
        <p:nvSpPr>
          <p:cNvPr id="18" name="object 18"/>
          <p:cNvSpPr txBox="1"/>
          <p:nvPr/>
        </p:nvSpPr>
        <p:spPr>
          <a:xfrm>
            <a:off x="5413554" y="3279140"/>
            <a:ext cx="1845945" cy="1391285"/>
          </a:xfrm>
          <a:prstGeom prst="rect">
            <a:avLst/>
          </a:prstGeom>
        </p:spPr>
        <p:txBody>
          <a:bodyPr vert="horz" wrap="square" lIns="0" tIns="13970" rIns="0" bIns="0" rtlCol="0">
            <a:spAutoFit/>
          </a:bodyPr>
          <a:lstStyle/>
          <a:p>
            <a:pPr marL="12700" marR="5080">
              <a:lnSpc>
                <a:spcPct val="99400"/>
              </a:lnSpc>
              <a:spcBef>
                <a:spcPts val="110"/>
              </a:spcBef>
            </a:pPr>
            <a:r>
              <a:rPr sz="1800" spc="-10" dirty="0">
                <a:solidFill>
                  <a:srgbClr val="404040"/>
                </a:solidFill>
                <a:latin typeface="Calibri"/>
                <a:cs typeface="Calibri"/>
              </a:rPr>
              <a:t>Real-</a:t>
            </a:r>
            <a:r>
              <a:rPr sz="1800" dirty="0">
                <a:solidFill>
                  <a:srgbClr val="404040"/>
                </a:solidFill>
                <a:latin typeface="Calibri"/>
                <a:cs typeface="Calibri"/>
              </a:rPr>
              <a:t>time</a:t>
            </a:r>
            <a:r>
              <a:rPr sz="1800" spc="-5" dirty="0">
                <a:solidFill>
                  <a:srgbClr val="404040"/>
                </a:solidFill>
                <a:latin typeface="Calibri"/>
                <a:cs typeface="Calibri"/>
              </a:rPr>
              <a:t> </a:t>
            </a:r>
            <a:r>
              <a:rPr sz="1800" dirty="0">
                <a:solidFill>
                  <a:srgbClr val="404040"/>
                </a:solidFill>
                <a:latin typeface="Calibri"/>
                <a:cs typeface="Calibri"/>
              </a:rPr>
              <a:t>scans</a:t>
            </a:r>
            <a:r>
              <a:rPr sz="1800" spc="-5" dirty="0">
                <a:solidFill>
                  <a:srgbClr val="404040"/>
                </a:solidFill>
                <a:latin typeface="Calibri"/>
                <a:cs typeface="Calibri"/>
              </a:rPr>
              <a:t> </a:t>
            </a:r>
            <a:r>
              <a:rPr sz="1800" spc="-20" dirty="0">
                <a:solidFill>
                  <a:srgbClr val="404040"/>
                </a:solidFill>
                <a:latin typeface="Calibri"/>
                <a:cs typeface="Calibri"/>
              </a:rPr>
              <a:t>will </a:t>
            </a:r>
            <a:r>
              <a:rPr sz="1800" dirty="0">
                <a:solidFill>
                  <a:srgbClr val="404040"/>
                </a:solidFill>
                <a:latin typeface="Calibri"/>
                <a:cs typeface="Calibri"/>
              </a:rPr>
              <a:t>look</a:t>
            </a:r>
            <a:r>
              <a:rPr sz="1800" spc="-15" dirty="0">
                <a:solidFill>
                  <a:srgbClr val="404040"/>
                </a:solidFill>
                <a:latin typeface="Calibri"/>
                <a:cs typeface="Calibri"/>
              </a:rPr>
              <a:t> </a:t>
            </a:r>
            <a:r>
              <a:rPr sz="1800" dirty="0">
                <a:solidFill>
                  <a:srgbClr val="404040"/>
                </a:solidFill>
                <a:latin typeface="Calibri"/>
                <a:cs typeface="Calibri"/>
              </a:rPr>
              <a:t>at</a:t>
            </a:r>
            <a:r>
              <a:rPr sz="1800" spc="-10" dirty="0">
                <a:solidFill>
                  <a:srgbClr val="404040"/>
                </a:solidFill>
                <a:latin typeface="Calibri"/>
                <a:cs typeface="Calibri"/>
              </a:rPr>
              <a:t> </a:t>
            </a:r>
            <a:r>
              <a:rPr sz="1800" dirty="0">
                <a:solidFill>
                  <a:srgbClr val="404040"/>
                </a:solidFill>
                <a:latin typeface="Calibri"/>
                <a:cs typeface="Calibri"/>
              </a:rPr>
              <a:t>the</a:t>
            </a:r>
            <a:r>
              <a:rPr sz="1800" spc="5" dirty="0">
                <a:solidFill>
                  <a:srgbClr val="404040"/>
                </a:solidFill>
                <a:latin typeface="Calibri"/>
                <a:cs typeface="Calibri"/>
              </a:rPr>
              <a:t> </a:t>
            </a:r>
            <a:r>
              <a:rPr sz="1800" spc="-10" dirty="0">
                <a:solidFill>
                  <a:srgbClr val="404040"/>
                </a:solidFill>
                <a:latin typeface="Calibri"/>
                <a:cs typeface="Calibri"/>
              </a:rPr>
              <a:t>system </a:t>
            </a:r>
            <a:r>
              <a:rPr sz="1800" dirty="0">
                <a:solidFill>
                  <a:srgbClr val="404040"/>
                </a:solidFill>
                <a:latin typeface="Calibri"/>
                <a:cs typeface="Calibri"/>
              </a:rPr>
              <a:t>whenever</a:t>
            </a:r>
            <a:r>
              <a:rPr sz="1800" spc="-20" dirty="0">
                <a:solidFill>
                  <a:srgbClr val="404040"/>
                </a:solidFill>
                <a:latin typeface="Calibri"/>
                <a:cs typeface="Calibri"/>
              </a:rPr>
              <a:t> </a:t>
            </a:r>
            <a:r>
              <a:rPr sz="1800" dirty="0">
                <a:solidFill>
                  <a:srgbClr val="404040"/>
                </a:solidFill>
                <a:latin typeface="Calibri"/>
                <a:cs typeface="Calibri"/>
              </a:rPr>
              <a:t>new</a:t>
            </a:r>
            <a:r>
              <a:rPr sz="1800" spc="-10" dirty="0">
                <a:solidFill>
                  <a:srgbClr val="404040"/>
                </a:solidFill>
                <a:latin typeface="Calibri"/>
                <a:cs typeface="Calibri"/>
              </a:rPr>
              <a:t> files </a:t>
            </a:r>
            <a:r>
              <a:rPr sz="1800" dirty="0">
                <a:solidFill>
                  <a:srgbClr val="404040"/>
                </a:solidFill>
                <a:latin typeface="Calibri"/>
                <a:cs typeface="Calibri"/>
              </a:rPr>
              <a:t>are</a:t>
            </a:r>
            <a:r>
              <a:rPr sz="1800" spc="-20" dirty="0">
                <a:solidFill>
                  <a:srgbClr val="404040"/>
                </a:solidFill>
                <a:latin typeface="Calibri"/>
                <a:cs typeface="Calibri"/>
              </a:rPr>
              <a:t> </a:t>
            </a:r>
            <a:r>
              <a:rPr sz="1800" spc="-10" dirty="0">
                <a:solidFill>
                  <a:srgbClr val="404040"/>
                </a:solidFill>
                <a:latin typeface="Calibri"/>
                <a:cs typeface="Calibri"/>
              </a:rPr>
              <a:t>downloaded, </a:t>
            </a:r>
            <a:r>
              <a:rPr sz="1800" dirty="0">
                <a:solidFill>
                  <a:srgbClr val="404040"/>
                </a:solidFill>
                <a:latin typeface="Calibri"/>
                <a:cs typeface="Calibri"/>
              </a:rPr>
              <a:t>opened,</a:t>
            </a:r>
            <a:r>
              <a:rPr sz="1800" spc="5" dirty="0">
                <a:solidFill>
                  <a:srgbClr val="404040"/>
                </a:solidFill>
                <a:latin typeface="Calibri"/>
                <a:cs typeface="Calibri"/>
              </a:rPr>
              <a:t> </a:t>
            </a:r>
            <a:r>
              <a:rPr sz="1800" dirty="0">
                <a:solidFill>
                  <a:srgbClr val="404040"/>
                </a:solidFill>
                <a:latin typeface="Calibri"/>
                <a:cs typeface="Calibri"/>
              </a:rPr>
              <a:t>and</a:t>
            </a:r>
            <a:r>
              <a:rPr sz="1800" spc="10" dirty="0">
                <a:solidFill>
                  <a:srgbClr val="404040"/>
                </a:solidFill>
                <a:latin typeface="Calibri"/>
                <a:cs typeface="Calibri"/>
              </a:rPr>
              <a:t> </a:t>
            </a:r>
            <a:r>
              <a:rPr sz="1800" spc="-10" dirty="0">
                <a:solidFill>
                  <a:srgbClr val="404040"/>
                </a:solidFill>
                <a:latin typeface="Calibri"/>
                <a:cs typeface="Calibri"/>
              </a:rPr>
              <a:t>saved.</a:t>
            </a:r>
            <a:endParaRPr sz="1800">
              <a:latin typeface="Calibri"/>
              <a:cs typeface="Calibri"/>
            </a:endParaRPr>
          </a:p>
        </p:txBody>
      </p:sp>
      <p:grpSp>
        <p:nvGrpSpPr>
          <p:cNvPr id="19" name="object 19"/>
          <p:cNvGrpSpPr/>
          <p:nvPr/>
        </p:nvGrpSpPr>
        <p:grpSpPr>
          <a:xfrm>
            <a:off x="1133855" y="2660932"/>
            <a:ext cx="4801235" cy="4197350"/>
            <a:chOff x="1133855" y="2660932"/>
            <a:chExt cx="4801235" cy="4197350"/>
          </a:xfrm>
        </p:grpSpPr>
        <p:pic>
          <p:nvPicPr>
            <p:cNvPr id="20" name="object 20"/>
            <p:cNvPicPr/>
            <p:nvPr/>
          </p:nvPicPr>
          <p:blipFill>
            <a:blip r:embed="rId8" cstate="print"/>
            <a:stretch>
              <a:fillRect/>
            </a:stretch>
          </p:blipFill>
          <p:spPr>
            <a:xfrm>
              <a:off x="5334813" y="2660932"/>
              <a:ext cx="599999" cy="599999"/>
            </a:xfrm>
            <a:prstGeom prst="rect">
              <a:avLst/>
            </a:prstGeom>
          </p:spPr>
        </p:pic>
        <p:pic>
          <p:nvPicPr>
            <p:cNvPr id="21" name="object 21"/>
            <p:cNvPicPr/>
            <p:nvPr/>
          </p:nvPicPr>
          <p:blipFill>
            <a:blip r:embed="rId9" cstate="print"/>
            <a:stretch>
              <a:fillRect/>
            </a:stretch>
          </p:blipFill>
          <p:spPr>
            <a:xfrm>
              <a:off x="1133855" y="2746247"/>
              <a:ext cx="4172712" cy="4111752"/>
            </a:xfrm>
            <a:prstGeom prst="rect">
              <a:avLst/>
            </a:prstGeom>
          </p:spPr>
        </p:pic>
        <p:sp>
          <p:nvSpPr>
            <p:cNvPr id="22" name="object 22"/>
            <p:cNvSpPr/>
            <p:nvPr/>
          </p:nvSpPr>
          <p:spPr>
            <a:xfrm>
              <a:off x="1932186" y="3079247"/>
              <a:ext cx="2574290" cy="2966085"/>
            </a:xfrm>
            <a:custGeom>
              <a:avLst/>
              <a:gdLst/>
              <a:ahLst/>
              <a:cxnLst/>
              <a:rect l="l" t="t" r="r" b="b"/>
              <a:pathLst>
                <a:path w="2574290" h="2966085">
                  <a:moveTo>
                    <a:pt x="2574249" y="0"/>
                  </a:moveTo>
                  <a:lnTo>
                    <a:pt x="0" y="0"/>
                  </a:lnTo>
                  <a:lnTo>
                    <a:pt x="0" y="2965569"/>
                  </a:lnTo>
                  <a:lnTo>
                    <a:pt x="2574249" y="2965569"/>
                  </a:lnTo>
                  <a:lnTo>
                    <a:pt x="2574249" y="0"/>
                  </a:lnTo>
                  <a:close/>
                </a:path>
              </a:pathLst>
            </a:custGeom>
            <a:solidFill>
              <a:srgbClr val="FFFFFF"/>
            </a:solidFill>
          </p:spPr>
          <p:txBody>
            <a:bodyPr wrap="square" lIns="0" tIns="0" rIns="0" bIns="0" rtlCol="0"/>
            <a:lstStyle/>
            <a:p>
              <a:endParaRPr/>
            </a:p>
          </p:txBody>
        </p:sp>
      </p:grpSp>
      <p:sp>
        <p:nvSpPr>
          <p:cNvPr id="23" name="object 23"/>
          <p:cNvSpPr txBox="1"/>
          <p:nvPr/>
        </p:nvSpPr>
        <p:spPr>
          <a:xfrm>
            <a:off x="1932186" y="3079247"/>
            <a:ext cx="2574290" cy="2966085"/>
          </a:xfrm>
          <a:prstGeom prst="rect">
            <a:avLst/>
          </a:prstGeom>
        </p:spPr>
        <p:txBody>
          <a:bodyPr vert="horz" wrap="square" lIns="0" tIns="0" rIns="0" bIns="0" rtlCol="0">
            <a:spAutoFit/>
          </a:bodyPr>
          <a:lstStyle/>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marL="285750" marR="347980">
              <a:lnSpc>
                <a:spcPct val="100200"/>
              </a:lnSpc>
              <a:spcBef>
                <a:spcPts val="1650"/>
              </a:spcBef>
            </a:pPr>
            <a:r>
              <a:rPr sz="1800" dirty="0">
                <a:solidFill>
                  <a:srgbClr val="404040"/>
                </a:solidFill>
                <a:latin typeface="Calibri"/>
                <a:cs typeface="Calibri"/>
              </a:rPr>
              <a:t>Use</a:t>
            </a:r>
            <a:r>
              <a:rPr sz="1800" spc="10" dirty="0">
                <a:solidFill>
                  <a:srgbClr val="404040"/>
                </a:solidFill>
                <a:latin typeface="Calibri"/>
                <a:cs typeface="Calibri"/>
              </a:rPr>
              <a:t> </a:t>
            </a:r>
            <a:r>
              <a:rPr sz="1800" spc="-10" dirty="0">
                <a:solidFill>
                  <a:srgbClr val="404040"/>
                </a:solidFill>
                <a:latin typeface="Calibri"/>
                <a:cs typeface="Calibri"/>
              </a:rPr>
              <a:t>anti-malware </a:t>
            </a:r>
            <a:r>
              <a:rPr sz="1800" dirty="0">
                <a:solidFill>
                  <a:srgbClr val="404040"/>
                </a:solidFill>
                <a:latin typeface="Calibri"/>
                <a:cs typeface="Calibri"/>
              </a:rPr>
              <a:t>software</a:t>
            </a:r>
            <a:r>
              <a:rPr sz="1800" spc="-35" dirty="0">
                <a:solidFill>
                  <a:srgbClr val="404040"/>
                </a:solidFill>
                <a:latin typeface="Calibri"/>
                <a:cs typeface="Calibri"/>
              </a:rPr>
              <a:t> </a:t>
            </a:r>
            <a:r>
              <a:rPr sz="1800" dirty="0">
                <a:solidFill>
                  <a:srgbClr val="404040"/>
                </a:solidFill>
                <a:latin typeface="Calibri"/>
                <a:cs typeface="Calibri"/>
              </a:rPr>
              <a:t>to</a:t>
            </a:r>
            <a:r>
              <a:rPr sz="1800" spc="-30" dirty="0">
                <a:solidFill>
                  <a:srgbClr val="404040"/>
                </a:solidFill>
                <a:latin typeface="Calibri"/>
                <a:cs typeface="Calibri"/>
              </a:rPr>
              <a:t> </a:t>
            </a:r>
            <a:r>
              <a:rPr sz="1800" dirty="0">
                <a:solidFill>
                  <a:srgbClr val="404040"/>
                </a:solidFill>
                <a:latin typeface="Calibri"/>
                <a:cs typeface="Calibri"/>
              </a:rPr>
              <a:t>scan</a:t>
            </a:r>
            <a:r>
              <a:rPr sz="1800" spc="-30" dirty="0">
                <a:solidFill>
                  <a:srgbClr val="404040"/>
                </a:solidFill>
                <a:latin typeface="Calibri"/>
                <a:cs typeface="Calibri"/>
              </a:rPr>
              <a:t> </a:t>
            </a:r>
            <a:r>
              <a:rPr sz="1800" spc="-25" dirty="0">
                <a:solidFill>
                  <a:srgbClr val="404040"/>
                </a:solidFill>
                <a:latin typeface="Calibri"/>
                <a:cs typeface="Calibri"/>
              </a:rPr>
              <a:t>and </a:t>
            </a:r>
            <a:r>
              <a:rPr sz="1800" dirty="0">
                <a:solidFill>
                  <a:srgbClr val="404040"/>
                </a:solidFill>
                <a:latin typeface="Calibri"/>
                <a:cs typeface="Calibri"/>
              </a:rPr>
              <a:t>identify</a:t>
            </a:r>
            <a:r>
              <a:rPr sz="1800" spc="-20" dirty="0">
                <a:solidFill>
                  <a:srgbClr val="404040"/>
                </a:solidFill>
                <a:latin typeface="Calibri"/>
                <a:cs typeface="Calibri"/>
              </a:rPr>
              <a:t> </a:t>
            </a:r>
            <a:r>
              <a:rPr sz="1800" dirty="0">
                <a:solidFill>
                  <a:srgbClr val="404040"/>
                </a:solidFill>
                <a:latin typeface="Calibri"/>
                <a:cs typeface="Calibri"/>
              </a:rPr>
              <a:t>viruses</a:t>
            </a:r>
            <a:r>
              <a:rPr sz="1800" spc="-20" dirty="0">
                <a:solidFill>
                  <a:srgbClr val="404040"/>
                </a:solidFill>
                <a:latin typeface="Calibri"/>
                <a:cs typeface="Calibri"/>
              </a:rPr>
              <a:t> </a:t>
            </a:r>
            <a:r>
              <a:rPr sz="1800" spc="-25" dirty="0">
                <a:solidFill>
                  <a:srgbClr val="404040"/>
                </a:solidFill>
                <a:latin typeface="Calibri"/>
                <a:cs typeface="Calibri"/>
              </a:rPr>
              <a:t>in </a:t>
            </a:r>
            <a:r>
              <a:rPr sz="1800" dirty="0">
                <a:solidFill>
                  <a:srgbClr val="404040"/>
                </a:solidFill>
                <a:latin typeface="Calibri"/>
                <a:cs typeface="Calibri"/>
              </a:rPr>
              <a:t>your</a:t>
            </a:r>
            <a:r>
              <a:rPr sz="1800" spc="-25" dirty="0">
                <a:solidFill>
                  <a:srgbClr val="404040"/>
                </a:solidFill>
                <a:latin typeface="Calibri"/>
                <a:cs typeface="Calibri"/>
              </a:rPr>
              <a:t> </a:t>
            </a:r>
            <a:r>
              <a:rPr sz="1800" spc="-10" dirty="0">
                <a:solidFill>
                  <a:srgbClr val="404040"/>
                </a:solidFill>
                <a:latin typeface="Calibri"/>
                <a:cs typeface="Calibri"/>
              </a:rPr>
              <a:t>computer systems.</a:t>
            </a:r>
            <a:r>
              <a:rPr sz="1800" spc="-35" dirty="0">
                <a:solidFill>
                  <a:srgbClr val="404040"/>
                </a:solidFill>
                <a:latin typeface="Calibri"/>
                <a:cs typeface="Calibri"/>
              </a:rPr>
              <a:t> </a:t>
            </a:r>
            <a:r>
              <a:rPr sz="1800" dirty="0">
                <a:solidFill>
                  <a:srgbClr val="404040"/>
                </a:solidFill>
                <a:latin typeface="Calibri"/>
                <a:cs typeface="Calibri"/>
              </a:rPr>
              <a:t>Have</a:t>
            </a:r>
            <a:r>
              <a:rPr sz="1800" spc="-25" dirty="0">
                <a:solidFill>
                  <a:srgbClr val="404040"/>
                </a:solidFill>
                <a:latin typeface="Calibri"/>
                <a:cs typeface="Calibri"/>
              </a:rPr>
              <a:t> </a:t>
            </a:r>
            <a:r>
              <a:rPr sz="1800" dirty="0">
                <a:solidFill>
                  <a:srgbClr val="404040"/>
                </a:solidFill>
                <a:latin typeface="Calibri"/>
                <a:cs typeface="Calibri"/>
              </a:rPr>
              <a:t>a</a:t>
            </a:r>
            <a:r>
              <a:rPr sz="1800" spc="-30" dirty="0">
                <a:solidFill>
                  <a:srgbClr val="404040"/>
                </a:solidFill>
                <a:latin typeface="Calibri"/>
                <a:cs typeface="Calibri"/>
              </a:rPr>
              <a:t> </a:t>
            </a:r>
            <a:r>
              <a:rPr sz="1800" spc="-20" dirty="0">
                <a:solidFill>
                  <a:srgbClr val="404040"/>
                </a:solidFill>
                <a:latin typeface="Calibri"/>
                <a:cs typeface="Calibri"/>
              </a:rPr>
              <a:t>plan </a:t>
            </a:r>
            <a:r>
              <a:rPr sz="1800" dirty="0">
                <a:solidFill>
                  <a:srgbClr val="404040"/>
                </a:solidFill>
                <a:latin typeface="Calibri"/>
                <a:cs typeface="Calibri"/>
              </a:rPr>
              <a:t>for</a:t>
            </a:r>
            <a:r>
              <a:rPr sz="1800" spc="-25" dirty="0">
                <a:solidFill>
                  <a:srgbClr val="404040"/>
                </a:solidFill>
                <a:latin typeface="Calibri"/>
                <a:cs typeface="Calibri"/>
              </a:rPr>
              <a:t> </a:t>
            </a:r>
            <a:r>
              <a:rPr sz="1800" dirty="0">
                <a:solidFill>
                  <a:srgbClr val="404040"/>
                </a:solidFill>
                <a:latin typeface="Calibri"/>
                <a:cs typeface="Calibri"/>
              </a:rPr>
              <a:t>how</a:t>
            </a:r>
            <a:r>
              <a:rPr sz="1800" spc="-20" dirty="0">
                <a:solidFill>
                  <a:srgbClr val="404040"/>
                </a:solidFill>
                <a:latin typeface="Calibri"/>
                <a:cs typeface="Calibri"/>
              </a:rPr>
              <a:t> </a:t>
            </a:r>
            <a:r>
              <a:rPr sz="1800" dirty="0">
                <a:solidFill>
                  <a:srgbClr val="404040"/>
                </a:solidFill>
                <a:latin typeface="Calibri"/>
                <a:cs typeface="Calibri"/>
              </a:rPr>
              <a:t>often</a:t>
            </a:r>
            <a:r>
              <a:rPr sz="1800" spc="-15" dirty="0">
                <a:solidFill>
                  <a:srgbClr val="404040"/>
                </a:solidFill>
                <a:latin typeface="Calibri"/>
                <a:cs typeface="Calibri"/>
              </a:rPr>
              <a:t> </a:t>
            </a:r>
            <a:r>
              <a:rPr sz="1800" spc="-20" dirty="0">
                <a:solidFill>
                  <a:srgbClr val="404040"/>
                </a:solidFill>
                <a:latin typeface="Calibri"/>
                <a:cs typeface="Calibri"/>
              </a:rPr>
              <a:t>scans </a:t>
            </a:r>
            <a:r>
              <a:rPr sz="1800" dirty="0">
                <a:solidFill>
                  <a:srgbClr val="404040"/>
                </a:solidFill>
                <a:latin typeface="Calibri"/>
                <a:cs typeface="Calibri"/>
              </a:rPr>
              <a:t>are</a:t>
            </a:r>
            <a:r>
              <a:rPr sz="1800" spc="-20" dirty="0">
                <a:solidFill>
                  <a:srgbClr val="404040"/>
                </a:solidFill>
                <a:latin typeface="Calibri"/>
                <a:cs typeface="Calibri"/>
              </a:rPr>
              <a:t> </a:t>
            </a:r>
            <a:r>
              <a:rPr sz="1800" spc="-10" dirty="0">
                <a:solidFill>
                  <a:srgbClr val="404040"/>
                </a:solidFill>
                <a:latin typeface="Calibri"/>
                <a:cs typeface="Calibri"/>
              </a:rPr>
              <a:t>conducted.</a:t>
            </a:r>
            <a:endParaRPr sz="1800">
              <a:latin typeface="Calibri"/>
              <a:cs typeface="Calibri"/>
            </a:endParaRPr>
          </a:p>
        </p:txBody>
      </p:sp>
      <p:grpSp>
        <p:nvGrpSpPr>
          <p:cNvPr id="24" name="object 24"/>
          <p:cNvGrpSpPr/>
          <p:nvPr/>
        </p:nvGrpSpPr>
        <p:grpSpPr>
          <a:xfrm>
            <a:off x="144451" y="96415"/>
            <a:ext cx="2582490" cy="6721855"/>
            <a:chOff x="144451" y="96415"/>
            <a:chExt cx="2582490" cy="6721855"/>
          </a:xfrm>
        </p:grpSpPr>
        <p:pic>
          <p:nvPicPr>
            <p:cNvPr id="25" name="object 25"/>
            <p:cNvPicPr/>
            <p:nvPr/>
          </p:nvPicPr>
          <p:blipFill>
            <a:blip r:embed="rId10" cstate="print"/>
            <a:stretch>
              <a:fillRect/>
            </a:stretch>
          </p:blipFill>
          <p:spPr>
            <a:xfrm>
              <a:off x="2126942" y="3262247"/>
              <a:ext cx="599999" cy="599999"/>
            </a:xfrm>
            <a:prstGeom prst="rect">
              <a:avLst/>
            </a:prstGeom>
          </p:spPr>
        </p:pic>
        <p:pic>
          <p:nvPicPr>
            <p:cNvPr id="26" name="object 26"/>
            <p:cNvPicPr/>
            <p:nvPr/>
          </p:nvPicPr>
          <p:blipFill>
            <a:blip r:embed="rId11">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27" name="object 27"/>
            <p:cNvPicPr/>
            <p:nvPr/>
          </p:nvPicPr>
          <p:blipFill>
            <a:blip r:embed="rId12" cstate="print"/>
            <a:stretch>
              <a:fillRect/>
            </a:stretch>
          </p:blipFill>
          <p:spPr>
            <a:xfrm>
              <a:off x="144451" y="96415"/>
              <a:ext cx="1481982" cy="1369425"/>
            </a:xfrm>
            <a:prstGeom prst="rect">
              <a:avLst/>
            </a:prstGeom>
          </p:spPr>
        </p:pic>
      </p:grpSp>
      <p:sp>
        <p:nvSpPr>
          <p:cNvPr id="28" name="object 28"/>
          <p:cNvSpPr txBox="1">
            <a:spLocks noGrp="1"/>
          </p:cNvSpPr>
          <p:nvPr>
            <p:ph type="title"/>
          </p:nvPr>
        </p:nvSpPr>
        <p:spPr>
          <a:prstGeom prst="rect">
            <a:avLst/>
          </a:prstGeom>
        </p:spPr>
        <p:txBody>
          <a:bodyPr vert="horz" wrap="square" lIns="0" tIns="12700" rIns="0" bIns="0" rtlCol="0">
            <a:spAutoFit/>
          </a:bodyPr>
          <a:lstStyle/>
          <a:p>
            <a:pPr marL="138430">
              <a:lnSpc>
                <a:spcPct val="100000"/>
              </a:lnSpc>
              <a:spcBef>
                <a:spcPts val="100"/>
              </a:spcBef>
            </a:pPr>
            <a:r>
              <a:rPr spc="-220" dirty="0">
                <a:solidFill>
                  <a:srgbClr val="FFFFFF"/>
                </a:solidFill>
              </a:rPr>
              <a:t>Use</a:t>
            </a:r>
            <a:r>
              <a:rPr spc="-350" dirty="0">
                <a:solidFill>
                  <a:srgbClr val="FFFFFF"/>
                </a:solidFill>
              </a:rPr>
              <a:t> </a:t>
            </a:r>
            <a:r>
              <a:rPr spc="-165" dirty="0">
                <a:solidFill>
                  <a:srgbClr val="FFFFFF"/>
                </a:solidFill>
              </a:rPr>
              <a:t>Anti-</a:t>
            </a:r>
            <a:r>
              <a:rPr spc="-195" dirty="0">
                <a:solidFill>
                  <a:srgbClr val="FFFFFF"/>
                </a:solidFill>
              </a:rPr>
              <a:t>Malware</a:t>
            </a:r>
            <a:r>
              <a:rPr spc="-345" dirty="0">
                <a:solidFill>
                  <a:srgbClr val="FFFFFF"/>
                </a:solidFill>
              </a:rPr>
              <a:t> </a:t>
            </a:r>
            <a:r>
              <a:rPr spc="-210" dirty="0">
                <a:solidFill>
                  <a:srgbClr val="FFFFFF"/>
                </a:solidFill>
              </a:rPr>
              <a:t>Software</a:t>
            </a:r>
          </a:p>
        </p:txBody>
      </p:sp>
      <p:sp>
        <p:nvSpPr>
          <p:cNvPr id="29" name="object 29"/>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13"/>
              </a:rPr>
              <a:t>www.AmericasSBDC.org/Cybersecurity</a:t>
            </a:r>
            <a:endParaRPr sz="1200">
              <a:latin typeface="Tahoma"/>
              <a:cs typeface="Tahom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0347-7BBD-9FAF-1FC9-A9B9297D241F}"/>
              </a:ext>
            </a:extLst>
          </p:cNvPr>
          <p:cNvSpPr>
            <a:spLocks noGrp="1"/>
          </p:cNvSpPr>
          <p:nvPr>
            <p:ph type="title"/>
          </p:nvPr>
        </p:nvSpPr>
        <p:spPr/>
        <p:txBody>
          <a:bodyPr/>
          <a:lstStyle/>
          <a:p>
            <a:r>
              <a:rPr lang="en-US" dirty="0"/>
              <a:t>Anti-Virus Software</a:t>
            </a:r>
          </a:p>
        </p:txBody>
      </p:sp>
      <p:sp>
        <p:nvSpPr>
          <p:cNvPr id="3" name="Text Placeholder 2">
            <a:extLst>
              <a:ext uri="{FF2B5EF4-FFF2-40B4-BE49-F238E27FC236}">
                <a16:creationId xmlns:a16="http://schemas.microsoft.com/office/drawing/2014/main" id="{62D8E549-2E89-EA2E-972C-3CB7024FBEE3}"/>
              </a:ext>
            </a:extLst>
          </p:cNvPr>
          <p:cNvSpPr>
            <a:spLocks noGrp="1"/>
          </p:cNvSpPr>
          <p:nvPr>
            <p:ph type="body" idx="1"/>
          </p:nvPr>
        </p:nvSpPr>
        <p:spPr>
          <a:xfrm>
            <a:off x="2667000" y="1828800"/>
            <a:ext cx="6698615" cy="3820160"/>
          </a:xfrm>
        </p:spPr>
        <p:txBody>
          <a:bodyPr/>
          <a:lstStyle/>
          <a:p>
            <a:endParaRPr lang="en-US" dirty="0"/>
          </a:p>
        </p:txBody>
      </p:sp>
      <p:pic>
        <p:nvPicPr>
          <p:cNvPr id="4098" name="Picture 2">
            <a:extLst>
              <a:ext uri="{FF2B5EF4-FFF2-40B4-BE49-F238E27FC236}">
                <a16:creationId xmlns:a16="http://schemas.microsoft.com/office/drawing/2014/main" id="{19D1060E-96D2-0515-83E6-03791482B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313" y="1828800"/>
            <a:ext cx="2980267"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ebroot SecureAnywhere AntiVirus">
            <a:extLst>
              <a:ext uri="{FF2B5EF4-FFF2-40B4-BE49-F238E27FC236}">
                <a16:creationId xmlns:a16="http://schemas.microsoft.com/office/drawing/2014/main" id="{4062CBD7-D682-08A8-A145-42FB96EB0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148" y="1857375"/>
            <a:ext cx="2929467" cy="16478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lwarebytes Premium">
            <a:extLst>
              <a:ext uri="{FF2B5EF4-FFF2-40B4-BE49-F238E27FC236}">
                <a16:creationId xmlns:a16="http://schemas.microsoft.com/office/drawing/2014/main" id="{B58F75DB-BC70-2662-4406-1710CD7EC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0313" y="3946056"/>
            <a:ext cx="2980267"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orton AntiVirus Plus">
            <a:extLst>
              <a:ext uri="{FF2B5EF4-FFF2-40B4-BE49-F238E27FC236}">
                <a16:creationId xmlns:a16="http://schemas.microsoft.com/office/drawing/2014/main" id="{065C6E4B-29D4-414B-262B-0184C8BFA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0580" y="3541643"/>
            <a:ext cx="3713210" cy="208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78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95" y="677163"/>
            <a:ext cx="1706880" cy="635000"/>
          </a:xfrm>
          <a:prstGeom prst="rect">
            <a:avLst/>
          </a:prstGeom>
        </p:spPr>
        <p:txBody>
          <a:bodyPr vert="horz" wrap="square" lIns="0" tIns="12700" rIns="0" bIns="0" rtlCol="0">
            <a:spAutoFit/>
          </a:bodyPr>
          <a:lstStyle/>
          <a:p>
            <a:pPr marL="12700">
              <a:lnSpc>
                <a:spcPct val="100000"/>
              </a:lnSpc>
              <a:spcBef>
                <a:spcPts val="100"/>
              </a:spcBef>
            </a:pPr>
            <a:r>
              <a:rPr spc="-195" dirty="0"/>
              <a:t>Update</a:t>
            </a:r>
          </a:p>
        </p:txBody>
      </p:sp>
      <p:grpSp>
        <p:nvGrpSpPr>
          <p:cNvPr id="3" name="object 3"/>
          <p:cNvGrpSpPr/>
          <p:nvPr/>
        </p:nvGrpSpPr>
        <p:grpSpPr>
          <a:xfrm>
            <a:off x="144451" y="96415"/>
            <a:ext cx="11925160" cy="6721855"/>
            <a:chOff x="144451" y="96415"/>
            <a:chExt cx="11925160" cy="6721855"/>
          </a:xfrm>
        </p:grpSpPr>
        <p:sp>
          <p:nvSpPr>
            <p:cNvPr id="4" name="object 4"/>
            <p:cNvSpPr/>
            <p:nvPr/>
          </p:nvSpPr>
          <p:spPr>
            <a:xfrm>
              <a:off x="7667791" y="1605563"/>
              <a:ext cx="4401820" cy="4394200"/>
            </a:xfrm>
            <a:custGeom>
              <a:avLst/>
              <a:gdLst/>
              <a:ahLst/>
              <a:cxnLst/>
              <a:rect l="l" t="t" r="r" b="b"/>
              <a:pathLst>
                <a:path w="4401820" h="4394200">
                  <a:moveTo>
                    <a:pt x="2438086" y="4381500"/>
                  </a:moveTo>
                  <a:lnTo>
                    <a:pt x="1959568" y="4381500"/>
                  </a:lnTo>
                  <a:lnTo>
                    <a:pt x="2007191" y="4394200"/>
                  </a:lnTo>
                  <a:lnTo>
                    <a:pt x="2391092" y="4394200"/>
                  </a:lnTo>
                  <a:lnTo>
                    <a:pt x="2438086" y="4381500"/>
                  </a:lnTo>
                  <a:close/>
                </a:path>
                <a:path w="4401820" h="4394200">
                  <a:moveTo>
                    <a:pt x="2531242" y="4368800"/>
                  </a:moveTo>
                  <a:lnTo>
                    <a:pt x="1865272" y="4368800"/>
                  </a:lnTo>
                  <a:lnTo>
                    <a:pt x="1912258" y="4381500"/>
                  </a:lnTo>
                  <a:lnTo>
                    <a:pt x="2484806" y="4381500"/>
                  </a:lnTo>
                  <a:lnTo>
                    <a:pt x="2531242" y="4368800"/>
                  </a:lnTo>
                  <a:close/>
                </a:path>
                <a:path w="4401820" h="4394200">
                  <a:moveTo>
                    <a:pt x="2668724" y="4343400"/>
                  </a:moveTo>
                  <a:lnTo>
                    <a:pt x="1726358" y="4343400"/>
                  </a:lnTo>
                  <a:lnTo>
                    <a:pt x="1818620" y="4368800"/>
                  </a:lnTo>
                  <a:lnTo>
                    <a:pt x="2577381" y="4368800"/>
                  </a:lnTo>
                  <a:lnTo>
                    <a:pt x="2668724" y="4343400"/>
                  </a:lnTo>
                  <a:close/>
                </a:path>
                <a:path w="4401820" h="4394200">
                  <a:moveTo>
                    <a:pt x="2623212" y="38100"/>
                  </a:moveTo>
                  <a:lnTo>
                    <a:pt x="1772312" y="38100"/>
                  </a:lnTo>
                  <a:lnTo>
                    <a:pt x="1680770" y="63500"/>
                  </a:lnTo>
                  <a:lnTo>
                    <a:pt x="1372753" y="152400"/>
                  </a:lnTo>
                  <a:lnTo>
                    <a:pt x="1330461" y="177800"/>
                  </a:lnTo>
                  <a:lnTo>
                    <a:pt x="1288629" y="190500"/>
                  </a:lnTo>
                  <a:lnTo>
                    <a:pt x="1247266" y="215900"/>
                  </a:lnTo>
                  <a:lnTo>
                    <a:pt x="1206382" y="228600"/>
                  </a:lnTo>
                  <a:lnTo>
                    <a:pt x="1126097" y="279400"/>
                  </a:lnTo>
                  <a:lnTo>
                    <a:pt x="1086716" y="292100"/>
                  </a:lnTo>
                  <a:lnTo>
                    <a:pt x="1009530" y="342900"/>
                  </a:lnTo>
                  <a:lnTo>
                    <a:pt x="934513" y="393700"/>
                  </a:lnTo>
                  <a:lnTo>
                    <a:pt x="897845" y="419100"/>
                  </a:lnTo>
                  <a:lnTo>
                    <a:pt x="861750" y="444500"/>
                  </a:lnTo>
                  <a:lnTo>
                    <a:pt x="826240" y="482600"/>
                  </a:lnTo>
                  <a:lnTo>
                    <a:pt x="791324" y="508000"/>
                  </a:lnTo>
                  <a:lnTo>
                    <a:pt x="757013" y="533400"/>
                  </a:lnTo>
                  <a:lnTo>
                    <a:pt x="723318" y="558800"/>
                  </a:lnTo>
                  <a:lnTo>
                    <a:pt x="690249" y="596900"/>
                  </a:lnTo>
                  <a:lnTo>
                    <a:pt x="657816" y="622300"/>
                  </a:lnTo>
                  <a:lnTo>
                    <a:pt x="626030" y="660400"/>
                  </a:lnTo>
                  <a:lnTo>
                    <a:pt x="594901" y="685800"/>
                  </a:lnTo>
                  <a:lnTo>
                    <a:pt x="564440" y="723900"/>
                  </a:lnTo>
                  <a:lnTo>
                    <a:pt x="534657" y="762000"/>
                  </a:lnTo>
                  <a:lnTo>
                    <a:pt x="505563" y="787400"/>
                  </a:lnTo>
                  <a:lnTo>
                    <a:pt x="477167" y="825500"/>
                  </a:lnTo>
                  <a:lnTo>
                    <a:pt x="449481" y="863600"/>
                  </a:lnTo>
                  <a:lnTo>
                    <a:pt x="422515" y="901700"/>
                  </a:lnTo>
                  <a:lnTo>
                    <a:pt x="396279" y="939800"/>
                  </a:lnTo>
                  <a:lnTo>
                    <a:pt x="370784" y="965200"/>
                  </a:lnTo>
                  <a:lnTo>
                    <a:pt x="346040" y="1003300"/>
                  </a:lnTo>
                  <a:lnTo>
                    <a:pt x="322057" y="1041400"/>
                  </a:lnTo>
                  <a:lnTo>
                    <a:pt x="298847" y="1092200"/>
                  </a:lnTo>
                  <a:lnTo>
                    <a:pt x="276418" y="1130300"/>
                  </a:lnTo>
                  <a:lnTo>
                    <a:pt x="254783" y="1168400"/>
                  </a:lnTo>
                  <a:lnTo>
                    <a:pt x="233951" y="1206500"/>
                  </a:lnTo>
                  <a:lnTo>
                    <a:pt x="213933" y="1244600"/>
                  </a:lnTo>
                  <a:lnTo>
                    <a:pt x="194739" y="1282700"/>
                  </a:lnTo>
                  <a:lnTo>
                    <a:pt x="176380" y="1333500"/>
                  </a:lnTo>
                  <a:lnTo>
                    <a:pt x="158865" y="1371600"/>
                  </a:lnTo>
                  <a:lnTo>
                    <a:pt x="142206" y="1409700"/>
                  </a:lnTo>
                  <a:lnTo>
                    <a:pt x="126413" y="1460500"/>
                  </a:lnTo>
                  <a:lnTo>
                    <a:pt x="111497" y="1498600"/>
                  </a:lnTo>
                  <a:lnTo>
                    <a:pt x="97467" y="1549400"/>
                  </a:lnTo>
                  <a:lnTo>
                    <a:pt x="84334" y="1587500"/>
                  </a:lnTo>
                  <a:lnTo>
                    <a:pt x="72109" y="1638300"/>
                  </a:lnTo>
                  <a:lnTo>
                    <a:pt x="60802" y="1676400"/>
                  </a:lnTo>
                  <a:lnTo>
                    <a:pt x="50423" y="1727200"/>
                  </a:lnTo>
                  <a:lnTo>
                    <a:pt x="40983" y="1778000"/>
                  </a:lnTo>
                  <a:lnTo>
                    <a:pt x="32493" y="1816100"/>
                  </a:lnTo>
                  <a:lnTo>
                    <a:pt x="24963" y="1866900"/>
                  </a:lnTo>
                  <a:lnTo>
                    <a:pt x="18402" y="1917700"/>
                  </a:lnTo>
                  <a:lnTo>
                    <a:pt x="12823" y="1955800"/>
                  </a:lnTo>
                  <a:lnTo>
                    <a:pt x="8234" y="2006600"/>
                  </a:lnTo>
                  <a:lnTo>
                    <a:pt x="4647" y="2057400"/>
                  </a:lnTo>
                  <a:lnTo>
                    <a:pt x="2072" y="2108200"/>
                  </a:lnTo>
                  <a:lnTo>
                    <a:pt x="519" y="2146300"/>
                  </a:lnTo>
                  <a:lnTo>
                    <a:pt x="0" y="2197100"/>
                  </a:lnTo>
                  <a:lnTo>
                    <a:pt x="519" y="2247900"/>
                  </a:lnTo>
                  <a:lnTo>
                    <a:pt x="2072" y="2298700"/>
                  </a:lnTo>
                  <a:lnTo>
                    <a:pt x="4647" y="2349500"/>
                  </a:lnTo>
                  <a:lnTo>
                    <a:pt x="8234" y="2387600"/>
                  </a:lnTo>
                  <a:lnTo>
                    <a:pt x="12823" y="2438400"/>
                  </a:lnTo>
                  <a:lnTo>
                    <a:pt x="18402" y="2489200"/>
                  </a:lnTo>
                  <a:lnTo>
                    <a:pt x="24963" y="2527300"/>
                  </a:lnTo>
                  <a:lnTo>
                    <a:pt x="32493" y="2578100"/>
                  </a:lnTo>
                  <a:lnTo>
                    <a:pt x="40983" y="2628900"/>
                  </a:lnTo>
                  <a:lnTo>
                    <a:pt x="50423" y="2667000"/>
                  </a:lnTo>
                  <a:lnTo>
                    <a:pt x="60802" y="2717800"/>
                  </a:lnTo>
                  <a:lnTo>
                    <a:pt x="72109" y="2755900"/>
                  </a:lnTo>
                  <a:lnTo>
                    <a:pt x="84334" y="2806700"/>
                  </a:lnTo>
                  <a:lnTo>
                    <a:pt x="97467" y="2844800"/>
                  </a:lnTo>
                  <a:lnTo>
                    <a:pt x="111497" y="2895600"/>
                  </a:lnTo>
                  <a:lnTo>
                    <a:pt x="126413" y="2933700"/>
                  </a:lnTo>
                  <a:lnTo>
                    <a:pt x="142206" y="2971800"/>
                  </a:lnTo>
                  <a:lnTo>
                    <a:pt x="158865" y="3022600"/>
                  </a:lnTo>
                  <a:lnTo>
                    <a:pt x="176380" y="3060700"/>
                  </a:lnTo>
                  <a:lnTo>
                    <a:pt x="194739" y="3098800"/>
                  </a:lnTo>
                  <a:lnTo>
                    <a:pt x="213933" y="3149600"/>
                  </a:lnTo>
                  <a:lnTo>
                    <a:pt x="233951" y="3187700"/>
                  </a:lnTo>
                  <a:lnTo>
                    <a:pt x="254783" y="3225800"/>
                  </a:lnTo>
                  <a:lnTo>
                    <a:pt x="276418" y="3263900"/>
                  </a:lnTo>
                  <a:lnTo>
                    <a:pt x="298847" y="3302000"/>
                  </a:lnTo>
                  <a:lnTo>
                    <a:pt x="322057" y="3340100"/>
                  </a:lnTo>
                  <a:lnTo>
                    <a:pt x="346040" y="3378200"/>
                  </a:lnTo>
                  <a:lnTo>
                    <a:pt x="370784" y="3416300"/>
                  </a:lnTo>
                  <a:lnTo>
                    <a:pt x="396279" y="3454400"/>
                  </a:lnTo>
                  <a:lnTo>
                    <a:pt x="422515" y="3492500"/>
                  </a:lnTo>
                  <a:lnTo>
                    <a:pt x="449481" y="3530600"/>
                  </a:lnTo>
                  <a:lnTo>
                    <a:pt x="477167" y="3568700"/>
                  </a:lnTo>
                  <a:lnTo>
                    <a:pt x="505563" y="3606800"/>
                  </a:lnTo>
                  <a:lnTo>
                    <a:pt x="534657" y="3632200"/>
                  </a:lnTo>
                  <a:lnTo>
                    <a:pt x="564440" y="3670300"/>
                  </a:lnTo>
                  <a:lnTo>
                    <a:pt x="594901" y="3708400"/>
                  </a:lnTo>
                  <a:lnTo>
                    <a:pt x="626030" y="3733800"/>
                  </a:lnTo>
                  <a:lnTo>
                    <a:pt x="657816" y="3771900"/>
                  </a:lnTo>
                  <a:lnTo>
                    <a:pt x="690249" y="3797300"/>
                  </a:lnTo>
                  <a:lnTo>
                    <a:pt x="723318" y="3822700"/>
                  </a:lnTo>
                  <a:lnTo>
                    <a:pt x="757013" y="3860800"/>
                  </a:lnTo>
                  <a:lnTo>
                    <a:pt x="791324" y="3886200"/>
                  </a:lnTo>
                  <a:lnTo>
                    <a:pt x="826240" y="3911600"/>
                  </a:lnTo>
                  <a:lnTo>
                    <a:pt x="861750" y="3949700"/>
                  </a:lnTo>
                  <a:lnTo>
                    <a:pt x="897845" y="3975100"/>
                  </a:lnTo>
                  <a:lnTo>
                    <a:pt x="934513" y="4000500"/>
                  </a:lnTo>
                  <a:lnTo>
                    <a:pt x="1009530" y="4051300"/>
                  </a:lnTo>
                  <a:lnTo>
                    <a:pt x="1086716" y="4102100"/>
                  </a:lnTo>
                  <a:lnTo>
                    <a:pt x="1126097" y="4114800"/>
                  </a:lnTo>
                  <a:lnTo>
                    <a:pt x="1206382" y="4165600"/>
                  </a:lnTo>
                  <a:lnTo>
                    <a:pt x="1247266" y="4178300"/>
                  </a:lnTo>
                  <a:lnTo>
                    <a:pt x="1288629" y="4203700"/>
                  </a:lnTo>
                  <a:lnTo>
                    <a:pt x="1330461" y="4216400"/>
                  </a:lnTo>
                  <a:lnTo>
                    <a:pt x="1372753" y="4241800"/>
                  </a:lnTo>
                  <a:lnTo>
                    <a:pt x="1458671" y="4267200"/>
                  </a:lnTo>
                  <a:lnTo>
                    <a:pt x="1502277" y="4292600"/>
                  </a:lnTo>
                  <a:lnTo>
                    <a:pt x="1680770" y="4343400"/>
                  </a:lnTo>
                  <a:lnTo>
                    <a:pt x="2713905" y="4343400"/>
                  </a:lnTo>
                  <a:lnTo>
                    <a:pt x="2891102" y="4292600"/>
                  </a:lnTo>
                  <a:lnTo>
                    <a:pt x="2912782" y="4279900"/>
                  </a:lnTo>
                  <a:lnTo>
                    <a:pt x="2104677" y="4279900"/>
                  </a:lnTo>
                  <a:lnTo>
                    <a:pt x="2057108" y="4267200"/>
                  </a:lnTo>
                  <a:lnTo>
                    <a:pt x="1962822" y="4267200"/>
                  </a:lnTo>
                  <a:lnTo>
                    <a:pt x="1916129" y="4254500"/>
                  </a:lnTo>
                  <a:lnTo>
                    <a:pt x="1869752" y="4254500"/>
                  </a:lnTo>
                  <a:lnTo>
                    <a:pt x="1777997" y="4229100"/>
                  </a:lnTo>
                  <a:lnTo>
                    <a:pt x="1732643" y="4229100"/>
                  </a:lnTo>
                  <a:lnTo>
                    <a:pt x="1511600" y="4165600"/>
                  </a:lnTo>
                  <a:lnTo>
                    <a:pt x="1468624" y="4140200"/>
                  </a:lnTo>
                  <a:lnTo>
                    <a:pt x="1384000" y="4114800"/>
                  </a:lnTo>
                  <a:lnTo>
                    <a:pt x="1342378" y="4089400"/>
                  </a:lnTo>
                  <a:lnTo>
                    <a:pt x="1301232" y="4076700"/>
                  </a:lnTo>
                  <a:lnTo>
                    <a:pt x="1220418" y="4025900"/>
                  </a:lnTo>
                  <a:lnTo>
                    <a:pt x="1180775" y="4013200"/>
                  </a:lnTo>
                  <a:lnTo>
                    <a:pt x="1103076" y="3962400"/>
                  </a:lnTo>
                  <a:lnTo>
                    <a:pt x="1065045" y="3937000"/>
                  </a:lnTo>
                  <a:lnTo>
                    <a:pt x="1027577" y="3911600"/>
                  </a:lnTo>
                  <a:lnTo>
                    <a:pt x="990683" y="3886200"/>
                  </a:lnTo>
                  <a:lnTo>
                    <a:pt x="954376" y="3860800"/>
                  </a:lnTo>
                  <a:lnTo>
                    <a:pt x="918668" y="3835400"/>
                  </a:lnTo>
                  <a:lnTo>
                    <a:pt x="883571" y="3797300"/>
                  </a:lnTo>
                  <a:lnTo>
                    <a:pt x="849099" y="3771900"/>
                  </a:lnTo>
                  <a:lnTo>
                    <a:pt x="815262" y="3746500"/>
                  </a:lnTo>
                  <a:lnTo>
                    <a:pt x="782074" y="3708400"/>
                  </a:lnTo>
                  <a:lnTo>
                    <a:pt x="749546" y="3683000"/>
                  </a:lnTo>
                  <a:lnTo>
                    <a:pt x="717691" y="3644900"/>
                  </a:lnTo>
                  <a:lnTo>
                    <a:pt x="686521" y="3619500"/>
                  </a:lnTo>
                  <a:lnTo>
                    <a:pt x="656049" y="3581400"/>
                  </a:lnTo>
                  <a:lnTo>
                    <a:pt x="626287" y="3556000"/>
                  </a:lnTo>
                  <a:lnTo>
                    <a:pt x="597247" y="3517900"/>
                  </a:lnTo>
                  <a:lnTo>
                    <a:pt x="568941" y="3479800"/>
                  </a:lnTo>
                  <a:lnTo>
                    <a:pt x="541382" y="3441700"/>
                  </a:lnTo>
                  <a:lnTo>
                    <a:pt x="514582" y="3403600"/>
                  </a:lnTo>
                  <a:lnTo>
                    <a:pt x="488553" y="3378200"/>
                  </a:lnTo>
                  <a:lnTo>
                    <a:pt x="463307" y="3340100"/>
                  </a:lnTo>
                  <a:lnTo>
                    <a:pt x="438858" y="3302000"/>
                  </a:lnTo>
                  <a:lnTo>
                    <a:pt x="415217" y="3263900"/>
                  </a:lnTo>
                  <a:lnTo>
                    <a:pt x="392396" y="3225800"/>
                  </a:lnTo>
                  <a:lnTo>
                    <a:pt x="370408" y="3175000"/>
                  </a:lnTo>
                  <a:lnTo>
                    <a:pt x="349265" y="3136900"/>
                  </a:lnTo>
                  <a:lnTo>
                    <a:pt x="328980" y="3098800"/>
                  </a:lnTo>
                  <a:lnTo>
                    <a:pt x="309564" y="3060700"/>
                  </a:lnTo>
                  <a:lnTo>
                    <a:pt x="291030" y="3022600"/>
                  </a:lnTo>
                  <a:lnTo>
                    <a:pt x="273391" y="2971800"/>
                  </a:lnTo>
                  <a:lnTo>
                    <a:pt x="256658" y="2933700"/>
                  </a:lnTo>
                  <a:lnTo>
                    <a:pt x="240843" y="2882900"/>
                  </a:lnTo>
                  <a:lnTo>
                    <a:pt x="225960" y="2844800"/>
                  </a:lnTo>
                  <a:lnTo>
                    <a:pt x="212021" y="2806700"/>
                  </a:lnTo>
                  <a:lnTo>
                    <a:pt x="199037" y="2755900"/>
                  </a:lnTo>
                  <a:lnTo>
                    <a:pt x="187021" y="2717800"/>
                  </a:lnTo>
                  <a:lnTo>
                    <a:pt x="175986" y="2667000"/>
                  </a:lnTo>
                  <a:lnTo>
                    <a:pt x="165943" y="2628900"/>
                  </a:lnTo>
                  <a:lnTo>
                    <a:pt x="156905" y="2578100"/>
                  </a:lnTo>
                  <a:lnTo>
                    <a:pt x="148884" y="2527300"/>
                  </a:lnTo>
                  <a:lnTo>
                    <a:pt x="141893" y="2489200"/>
                  </a:lnTo>
                  <a:lnTo>
                    <a:pt x="135944" y="2438400"/>
                  </a:lnTo>
                  <a:lnTo>
                    <a:pt x="131048" y="2387600"/>
                  </a:lnTo>
                  <a:lnTo>
                    <a:pt x="127220" y="2349500"/>
                  </a:lnTo>
                  <a:lnTo>
                    <a:pt x="124470" y="2298700"/>
                  </a:lnTo>
                  <a:lnTo>
                    <a:pt x="122811" y="2247900"/>
                  </a:lnTo>
                  <a:lnTo>
                    <a:pt x="122255" y="2197100"/>
                  </a:lnTo>
                  <a:lnTo>
                    <a:pt x="122811" y="2146300"/>
                  </a:lnTo>
                  <a:lnTo>
                    <a:pt x="124470" y="2108200"/>
                  </a:lnTo>
                  <a:lnTo>
                    <a:pt x="127220" y="2057400"/>
                  </a:lnTo>
                  <a:lnTo>
                    <a:pt x="131048" y="2006600"/>
                  </a:lnTo>
                  <a:lnTo>
                    <a:pt x="135944" y="1968500"/>
                  </a:lnTo>
                  <a:lnTo>
                    <a:pt x="141893" y="1917700"/>
                  </a:lnTo>
                  <a:lnTo>
                    <a:pt x="148884" y="1866900"/>
                  </a:lnTo>
                  <a:lnTo>
                    <a:pt x="156905" y="1828800"/>
                  </a:lnTo>
                  <a:lnTo>
                    <a:pt x="165943" y="1778000"/>
                  </a:lnTo>
                  <a:lnTo>
                    <a:pt x="175986" y="1727200"/>
                  </a:lnTo>
                  <a:lnTo>
                    <a:pt x="187021" y="1689100"/>
                  </a:lnTo>
                  <a:lnTo>
                    <a:pt x="199037" y="1638300"/>
                  </a:lnTo>
                  <a:lnTo>
                    <a:pt x="212021" y="1600200"/>
                  </a:lnTo>
                  <a:lnTo>
                    <a:pt x="225960" y="1549400"/>
                  </a:lnTo>
                  <a:lnTo>
                    <a:pt x="240843" y="1511300"/>
                  </a:lnTo>
                  <a:lnTo>
                    <a:pt x="256658" y="1473200"/>
                  </a:lnTo>
                  <a:lnTo>
                    <a:pt x="273391" y="1422400"/>
                  </a:lnTo>
                  <a:lnTo>
                    <a:pt x="291030" y="1384300"/>
                  </a:lnTo>
                  <a:lnTo>
                    <a:pt x="309564" y="1346200"/>
                  </a:lnTo>
                  <a:lnTo>
                    <a:pt x="328980" y="1295400"/>
                  </a:lnTo>
                  <a:lnTo>
                    <a:pt x="349265" y="1257300"/>
                  </a:lnTo>
                  <a:lnTo>
                    <a:pt x="370408" y="1219200"/>
                  </a:lnTo>
                  <a:lnTo>
                    <a:pt x="392396" y="1181100"/>
                  </a:lnTo>
                  <a:lnTo>
                    <a:pt x="415217" y="1143000"/>
                  </a:lnTo>
                  <a:lnTo>
                    <a:pt x="438858" y="1104900"/>
                  </a:lnTo>
                  <a:lnTo>
                    <a:pt x="463307" y="1066800"/>
                  </a:lnTo>
                  <a:lnTo>
                    <a:pt x="488553" y="1028700"/>
                  </a:lnTo>
                  <a:lnTo>
                    <a:pt x="514582" y="990600"/>
                  </a:lnTo>
                  <a:lnTo>
                    <a:pt x="541382" y="952500"/>
                  </a:lnTo>
                  <a:lnTo>
                    <a:pt x="568941" y="914400"/>
                  </a:lnTo>
                  <a:lnTo>
                    <a:pt x="597247" y="889000"/>
                  </a:lnTo>
                  <a:lnTo>
                    <a:pt x="626287" y="850900"/>
                  </a:lnTo>
                  <a:lnTo>
                    <a:pt x="656049" y="812800"/>
                  </a:lnTo>
                  <a:lnTo>
                    <a:pt x="686521" y="787400"/>
                  </a:lnTo>
                  <a:lnTo>
                    <a:pt x="717691" y="749300"/>
                  </a:lnTo>
                  <a:lnTo>
                    <a:pt x="749546" y="711200"/>
                  </a:lnTo>
                  <a:lnTo>
                    <a:pt x="782074" y="685800"/>
                  </a:lnTo>
                  <a:lnTo>
                    <a:pt x="815262" y="660400"/>
                  </a:lnTo>
                  <a:lnTo>
                    <a:pt x="849099" y="622300"/>
                  </a:lnTo>
                  <a:lnTo>
                    <a:pt x="883571" y="596900"/>
                  </a:lnTo>
                  <a:lnTo>
                    <a:pt x="918668" y="571500"/>
                  </a:lnTo>
                  <a:lnTo>
                    <a:pt x="954376" y="546100"/>
                  </a:lnTo>
                  <a:lnTo>
                    <a:pt x="990683" y="508000"/>
                  </a:lnTo>
                  <a:lnTo>
                    <a:pt x="1027577" y="482600"/>
                  </a:lnTo>
                  <a:lnTo>
                    <a:pt x="1065045" y="457200"/>
                  </a:lnTo>
                  <a:lnTo>
                    <a:pt x="1103076" y="444500"/>
                  </a:lnTo>
                  <a:lnTo>
                    <a:pt x="1180775" y="393700"/>
                  </a:lnTo>
                  <a:lnTo>
                    <a:pt x="1260575" y="342900"/>
                  </a:lnTo>
                  <a:lnTo>
                    <a:pt x="1301232" y="330200"/>
                  </a:lnTo>
                  <a:lnTo>
                    <a:pt x="1342378" y="304800"/>
                  </a:lnTo>
                  <a:lnTo>
                    <a:pt x="1384000" y="292100"/>
                  </a:lnTo>
                  <a:lnTo>
                    <a:pt x="1426086" y="266700"/>
                  </a:lnTo>
                  <a:lnTo>
                    <a:pt x="1777997" y="165100"/>
                  </a:lnTo>
                  <a:lnTo>
                    <a:pt x="1823704" y="152400"/>
                  </a:lnTo>
                  <a:lnTo>
                    <a:pt x="1869752" y="152400"/>
                  </a:lnTo>
                  <a:lnTo>
                    <a:pt x="1916129" y="139700"/>
                  </a:lnTo>
                  <a:lnTo>
                    <a:pt x="1962822" y="139700"/>
                  </a:lnTo>
                  <a:lnTo>
                    <a:pt x="2009819" y="127000"/>
                  </a:lnTo>
                  <a:lnTo>
                    <a:pt x="2934463" y="127000"/>
                  </a:lnTo>
                  <a:lnTo>
                    <a:pt x="2623212" y="38100"/>
                  </a:lnTo>
                  <a:close/>
                </a:path>
                <a:path w="4401820" h="4394200">
                  <a:moveTo>
                    <a:pt x="2934463" y="127000"/>
                  </a:moveTo>
                  <a:lnTo>
                    <a:pt x="2391385" y="127000"/>
                  </a:lnTo>
                  <a:lnTo>
                    <a:pt x="2438382" y="139700"/>
                  </a:lnTo>
                  <a:lnTo>
                    <a:pt x="2485075" y="139700"/>
                  </a:lnTo>
                  <a:lnTo>
                    <a:pt x="2531452" y="152400"/>
                  </a:lnTo>
                  <a:lnTo>
                    <a:pt x="2577500" y="152400"/>
                  </a:lnTo>
                  <a:lnTo>
                    <a:pt x="2623208" y="165100"/>
                  </a:lnTo>
                  <a:lnTo>
                    <a:pt x="2975118" y="266700"/>
                  </a:lnTo>
                  <a:lnTo>
                    <a:pt x="3017204" y="292100"/>
                  </a:lnTo>
                  <a:lnTo>
                    <a:pt x="3058826" y="304800"/>
                  </a:lnTo>
                  <a:lnTo>
                    <a:pt x="3099972" y="330200"/>
                  </a:lnTo>
                  <a:lnTo>
                    <a:pt x="3140629" y="342900"/>
                  </a:lnTo>
                  <a:lnTo>
                    <a:pt x="3220430" y="393700"/>
                  </a:lnTo>
                  <a:lnTo>
                    <a:pt x="3298129" y="444500"/>
                  </a:lnTo>
                  <a:lnTo>
                    <a:pt x="3336159" y="457200"/>
                  </a:lnTo>
                  <a:lnTo>
                    <a:pt x="3373628" y="482600"/>
                  </a:lnTo>
                  <a:lnTo>
                    <a:pt x="3410521" y="508000"/>
                  </a:lnTo>
                  <a:lnTo>
                    <a:pt x="3446828" y="546100"/>
                  </a:lnTo>
                  <a:lnTo>
                    <a:pt x="3482536" y="571500"/>
                  </a:lnTo>
                  <a:lnTo>
                    <a:pt x="3517633" y="596900"/>
                  </a:lnTo>
                  <a:lnTo>
                    <a:pt x="3552106" y="622300"/>
                  </a:lnTo>
                  <a:lnTo>
                    <a:pt x="3585942" y="660400"/>
                  </a:lnTo>
                  <a:lnTo>
                    <a:pt x="3619131" y="685800"/>
                  </a:lnTo>
                  <a:lnTo>
                    <a:pt x="3651658" y="711200"/>
                  </a:lnTo>
                  <a:lnTo>
                    <a:pt x="3683513" y="749300"/>
                  </a:lnTo>
                  <a:lnTo>
                    <a:pt x="3714683" y="787400"/>
                  </a:lnTo>
                  <a:lnTo>
                    <a:pt x="3745155" y="812800"/>
                  </a:lnTo>
                  <a:lnTo>
                    <a:pt x="3774917" y="850900"/>
                  </a:lnTo>
                  <a:lnTo>
                    <a:pt x="3803958" y="889000"/>
                  </a:lnTo>
                  <a:lnTo>
                    <a:pt x="3832263" y="914400"/>
                  </a:lnTo>
                  <a:lnTo>
                    <a:pt x="3859823" y="952500"/>
                  </a:lnTo>
                  <a:lnTo>
                    <a:pt x="3886623" y="990600"/>
                  </a:lnTo>
                  <a:lnTo>
                    <a:pt x="3912652" y="1028700"/>
                  </a:lnTo>
                  <a:lnTo>
                    <a:pt x="3937897" y="1066800"/>
                  </a:lnTo>
                  <a:lnTo>
                    <a:pt x="3962346" y="1104900"/>
                  </a:lnTo>
                  <a:lnTo>
                    <a:pt x="3985987" y="1143000"/>
                  </a:lnTo>
                  <a:lnTo>
                    <a:pt x="4008808" y="1181100"/>
                  </a:lnTo>
                  <a:lnTo>
                    <a:pt x="4030796" y="1219200"/>
                  </a:lnTo>
                  <a:lnTo>
                    <a:pt x="4051939" y="1257300"/>
                  </a:lnTo>
                  <a:lnTo>
                    <a:pt x="4072224" y="1295400"/>
                  </a:lnTo>
                  <a:lnTo>
                    <a:pt x="4091640" y="1346200"/>
                  </a:lnTo>
                  <a:lnTo>
                    <a:pt x="4110174" y="1384300"/>
                  </a:lnTo>
                  <a:lnTo>
                    <a:pt x="4127814" y="1422400"/>
                  </a:lnTo>
                  <a:lnTo>
                    <a:pt x="4144547" y="1473200"/>
                  </a:lnTo>
                  <a:lnTo>
                    <a:pt x="4160361" y="1511300"/>
                  </a:lnTo>
                  <a:lnTo>
                    <a:pt x="4175244" y="1549400"/>
                  </a:lnTo>
                  <a:lnTo>
                    <a:pt x="4189184" y="1600200"/>
                  </a:lnTo>
                  <a:lnTo>
                    <a:pt x="4202167" y="1638300"/>
                  </a:lnTo>
                  <a:lnTo>
                    <a:pt x="4214183" y="1689100"/>
                  </a:lnTo>
                  <a:lnTo>
                    <a:pt x="4225219" y="1727200"/>
                  </a:lnTo>
                  <a:lnTo>
                    <a:pt x="4235262" y="1778000"/>
                  </a:lnTo>
                  <a:lnTo>
                    <a:pt x="4244300" y="1828800"/>
                  </a:lnTo>
                  <a:lnTo>
                    <a:pt x="4252320" y="1866900"/>
                  </a:lnTo>
                  <a:lnTo>
                    <a:pt x="4259311" y="1917700"/>
                  </a:lnTo>
                  <a:lnTo>
                    <a:pt x="4265261" y="1968500"/>
                  </a:lnTo>
                  <a:lnTo>
                    <a:pt x="4270156" y="2006600"/>
                  </a:lnTo>
                  <a:lnTo>
                    <a:pt x="4273985" y="2057400"/>
                  </a:lnTo>
                  <a:lnTo>
                    <a:pt x="4276735" y="2108200"/>
                  </a:lnTo>
                  <a:lnTo>
                    <a:pt x="4278394" y="2146300"/>
                  </a:lnTo>
                  <a:lnTo>
                    <a:pt x="4278950" y="2197100"/>
                  </a:lnTo>
                  <a:lnTo>
                    <a:pt x="4278394" y="2247900"/>
                  </a:lnTo>
                  <a:lnTo>
                    <a:pt x="4276735" y="2298700"/>
                  </a:lnTo>
                  <a:lnTo>
                    <a:pt x="4273985" y="2349500"/>
                  </a:lnTo>
                  <a:lnTo>
                    <a:pt x="4270156" y="2387600"/>
                  </a:lnTo>
                  <a:lnTo>
                    <a:pt x="4265261" y="2438400"/>
                  </a:lnTo>
                  <a:lnTo>
                    <a:pt x="4259311" y="2489200"/>
                  </a:lnTo>
                  <a:lnTo>
                    <a:pt x="4252320" y="2527300"/>
                  </a:lnTo>
                  <a:lnTo>
                    <a:pt x="4244300" y="2578100"/>
                  </a:lnTo>
                  <a:lnTo>
                    <a:pt x="4235262" y="2628900"/>
                  </a:lnTo>
                  <a:lnTo>
                    <a:pt x="4225219" y="2667000"/>
                  </a:lnTo>
                  <a:lnTo>
                    <a:pt x="4214183" y="2717800"/>
                  </a:lnTo>
                  <a:lnTo>
                    <a:pt x="4202167" y="2755900"/>
                  </a:lnTo>
                  <a:lnTo>
                    <a:pt x="4189184" y="2806700"/>
                  </a:lnTo>
                  <a:lnTo>
                    <a:pt x="4175244" y="2844800"/>
                  </a:lnTo>
                  <a:lnTo>
                    <a:pt x="4160361" y="2882900"/>
                  </a:lnTo>
                  <a:lnTo>
                    <a:pt x="4144547" y="2933700"/>
                  </a:lnTo>
                  <a:lnTo>
                    <a:pt x="4127814" y="2971800"/>
                  </a:lnTo>
                  <a:lnTo>
                    <a:pt x="4110174" y="3022600"/>
                  </a:lnTo>
                  <a:lnTo>
                    <a:pt x="4091640" y="3060700"/>
                  </a:lnTo>
                  <a:lnTo>
                    <a:pt x="4072224" y="3098800"/>
                  </a:lnTo>
                  <a:lnTo>
                    <a:pt x="4051939" y="3136900"/>
                  </a:lnTo>
                  <a:lnTo>
                    <a:pt x="4030796" y="3175000"/>
                  </a:lnTo>
                  <a:lnTo>
                    <a:pt x="4008808" y="3225800"/>
                  </a:lnTo>
                  <a:lnTo>
                    <a:pt x="3985987" y="3263900"/>
                  </a:lnTo>
                  <a:lnTo>
                    <a:pt x="3962346" y="3302000"/>
                  </a:lnTo>
                  <a:lnTo>
                    <a:pt x="3937897" y="3340100"/>
                  </a:lnTo>
                  <a:lnTo>
                    <a:pt x="3912652" y="3378200"/>
                  </a:lnTo>
                  <a:lnTo>
                    <a:pt x="3886623" y="3403600"/>
                  </a:lnTo>
                  <a:lnTo>
                    <a:pt x="3859823" y="3441700"/>
                  </a:lnTo>
                  <a:lnTo>
                    <a:pt x="3832263" y="3479800"/>
                  </a:lnTo>
                  <a:lnTo>
                    <a:pt x="3803958" y="3517900"/>
                  </a:lnTo>
                  <a:lnTo>
                    <a:pt x="3774917" y="3556000"/>
                  </a:lnTo>
                  <a:lnTo>
                    <a:pt x="3745155" y="3581400"/>
                  </a:lnTo>
                  <a:lnTo>
                    <a:pt x="3714683" y="3619500"/>
                  </a:lnTo>
                  <a:lnTo>
                    <a:pt x="3683513" y="3644900"/>
                  </a:lnTo>
                  <a:lnTo>
                    <a:pt x="3651658" y="3683000"/>
                  </a:lnTo>
                  <a:lnTo>
                    <a:pt x="3619131" y="3708400"/>
                  </a:lnTo>
                  <a:lnTo>
                    <a:pt x="3585942" y="3746500"/>
                  </a:lnTo>
                  <a:lnTo>
                    <a:pt x="3552106" y="3771900"/>
                  </a:lnTo>
                  <a:lnTo>
                    <a:pt x="3517633" y="3797300"/>
                  </a:lnTo>
                  <a:lnTo>
                    <a:pt x="3482536" y="3835400"/>
                  </a:lnTo>
                  <a:lnTo>
                    <a:pt x="3446828" y="3860800"/>
                  </a:lnTo>
                  <a:lnTo>
                    <a:pt x="3410521" y="3886200"/>
                  </a:lnTo>
                  <a:lnTo>
                    <a:pt x="3373628" y="3911600"/>
                  </a:lnTo>
                  <a:lnTo>
                    <a:pt x="3336159" y="3937000"/>
                  </a:lnTo>
                  <a:lnTo>
                    <a:pt x="3298129" y="3962400"/>
                  </a:lnTo>
                  <a:lnTo>
                    <a:pt x="3220430" y="4013200"/>
                  </a:lnTo>
                  <a:lnTo>
                    <a:pt x="3180786" y="4025900"/>
                  </a:lnTo>
                  <a:lnTo>
                    <a:pt x="3099972" y="4076700"/>
                  </a:lnTo>
                  <a:lnTo>
                    <a:pt x="3058826" y="4089400"/>
                  </a:lnTo>
                  <a:lnTo>
                    <a:pt x="3017204" y="4114800"/>
                  </a:lnTo>
                  <a:lnTo>
                    <a:pt x="2932581" y="4140200"/>
                  </a:lnTo>
                  <a:lnTo>
                    <a:pt x="2889604" y="4165600"/>
                  </a:lnTo>
                  <a:lnTo>
                    <a:pt x="2668562" y="4229100"/>
                  </a:lnTo>
                  <a:lnTo>
                    <a:pt x="2623208" y="4229100"/>
                  </a:lnTo>
                  <a:lnTo>
                    <a:pt x="2531452" y="4254500"/>
                  </a:lnTo>
                  <a:lnTo>
                    <a:pt x="2485075" y="4254500"/>
                  </a:lnTo>
                  <a:lnTo>
                    <a:pt x="2438382" y="4267200"/>
                  </a:lnTo>
                  <a:lnTo>
                    <a:pt x="2344096" y="4267200"/>
                  </a:lnTo>
                  <a:lnTo>
                    <a:pt x="2296528" y="4279900"/>
                  </a:lnTo>
                  <a:lnTo>
                    <a:pt x="2912782" y="4279900"/>
                  </a:lnTo>
                  <a:lnTo>
                    <a:pt x="2934463" y="4267200"/>
                  </a:lnTo>
                  <a:lnTo>
                    <a:pt x="3019977" y="4241800"/>
                  </a:lnTo>
                  <a:lnTo>
                    <a:pt x="3062109" y="4216400"/>
                  </a:lnTo>
                  <a:lnTo>
                    <a:pt x="3103809" y="4203700"/>
                  </a:lnTo>
                  <a:lnTo>
                    <a:pt x="3145065" y="4178300"/>
                  </a:lnTo>
                  <a:lnTo>
                    <a:pt x="3185867" y="4165600"/>
                  </a:lnTo>
                  <a:lnTo>
                    <a:pt x="3266061" y="4114800"/>
                  </a:lnTo>
                  <a:lnTo>
                    <a:pt x="3305431" y="4102100"/>
                  </a:lnTo>
                  <a:lnTo>
                    <a:pt x="3382660" y="4051300"/>
                  </a:lnTo>
                  <a:lnTo>
                    <a:pt x="3457799" y="4000500"/>
                  </a:lnTo>
                  <a:lnTo>
                    <a:pt x="3494556" y="3975100"/>
                  </a:lnTo>
                  <a:lnTo>
                    <a:pt x="3530757" y="3949700"/>
                  </a:lnTo>
                  <a:lnTo>
                    <a:pt x="3566391" y="3911600"/>
                  </a:lnTo>
                  <a:lnTo>
                    <a:pt x="3601445" y="3886200"/>
                  </a:lnTo>
                  <a:lnTo>
                    <a:pt x="3635909" y="3860800"/>
                  </a:lnTo>
                  <a:lnTo>
                    <a:pt x="3669771" y="3822700"/>
                  </a:lnTo>
                  <a:lnTo>
                    <a:pt x="3703021" y="3797300"/>
                  </a:lnTo>
                  <a:lnTo>
                    <a:pt x="3735646" y="3771900"/>
                  </a:lnTo>
                  <a:lnTo>
                    <a:pt x="3767636" y="3733800"/>
                  </a:lnTo>
                  <a:lnTo>
                    <a:pt x="3798979" y="3708400"/>
                  </a:lnTo>
                  <a:lnTo>
                    <a:pt x="3829664" y="3670300"/>
                  </a:lnTo>
                  <a:lnTo>
                    <a:pt x="3859679" y="3632200"/>
                  </a:lnTo>
                  <a:lnTo>
                    <a:pt x="3889014" y="3606800"/>
                  </a:lnTo>
                  <a:lnTo>
                    <a:pt x="3917657" y="3568700"/>
                  </a:lnTo>
                  <a:lnTo>
                    <a:pt x="3945596" y="3530600"/>
                  </a:lnTo>
                  <a:lnTo>
                    <a:pt x="3972821" y="3492500"/>
                  </a:lnTo>
                  <a:lnTo>
                    <a:pt x="3999320" y="3454400"/>
                  </a:lnTo>
                  <a:lnTo>
                    <a:pt x="4025081" y="3416300"/>
                  </a:lnTo>
                  <a:lnTo>
                    <a:pt x="4050094" y="3378200"/>
                  </a:lnTo>
                  <a:lnTo>
                    <a:pt x="4074347" y="3340100"/>
                  </a:lnTo>
                  <a:lnTo>
                    <a:pt x="4097829" y="3302000"/>
                  </a:lnTo>
                  <a:lnTo>
                    <a:pt x="4120529" y="3263900"/>
                  </a:lnTo>
                  <a:lnTo>
                    <a:pt x="4142435" y="3225800"/>
                  </a:lnTo>
                  <a:lnTo>
                    <a:pt x="4163536" y="3187700"/>
                  </a:lnTo>
                  <a:lnTo>
                    <a:pt x="4183820" y="3149600"/>
                  </a:lnTo>
                  <a:lnTo>
                    <a:pt x="4203277" y="3098800"/>
                  </a:lnTo>
                  <a:lnTo>
                    <a:pt x="4221895" y="3060700"/>
                  </a:lnTo>
                  <a:lnTo>
                    <a:pt x="4239663" y="3022600"/>
                  </a:lnTo>
                  <a:lnTo>
                    <a:pt x="4256569" y="2971800"/>
                  </a:lnTo>
                  <a:lnTo>
                    <a:pt x="4272602" y="2933700"/>
                  </a:lnTo>
                  <a:lnTo>
                    <a:pt x="4287751" y="2895600"/>
                  </a:lnTo>
                  <a:lnTo>
                    <a:pt x="4302005" y="2844800"/>
                  </a:lnTo>
                  <a:lnTo>
                    <a:pt x="4315352" y="2806700"/>
                  </a:lnTo>
                  <a:lnTo>
                    <a:pt x="4327781" y="2755900"/>
                  </a:lnTo>
                  <a:lnTo>
                    <a:pt x="4339280" y="2717800"/>
                  </a:lnTo>
                  <a:lnTo>
                    <a:pt x="4349839" y="2667000"/>
                  </a:lnTo>
                  <a:lnTo>
                    <a:pt x="4359446" y="2628900"/>
                  </a:lnTo>
                  <a:lnTo>
                    <a:pt x="4368090" y="2578100"/>
                  </a:lnTo>
                  <a:lnTo>
                    <a:pt x="4375759" y="2527300"/>
                  </a:lnTo>
                  <a:lnTo>
                    <a:pt x="4382442" y="2489200"/>
                  </a:lnTo>
                  <a:lnTo>
                    <a:pt x="4388128" y="2438400"/>
                  </a:lnTo>
                  <a:lnTo>
                    <a:pt x="4392806" y="2387600"/>
                  </a:lnTo>
                  <a:lnTo>
                    <a:pt x="4396463" y="2349500"/>
                  </a:lnTo>
                  <a:lnTo>
                    <a:pt x="4399090" y="2298700"/>
                  </a:lnTo>
                  <a:lnTo>
                    <a:pt x="4400674" y="2247900"/>
                  </a:lnTo>
                  <a:lnTo>
                    <a:pt x="4401205" y="2197100"/>
                  </a:lnTo>
                  <a:lnTo>
                    <a:pt x="4400674" y="2146300"/>
                  </a:lnTo>
                  <a:lnTo>
                    <a:pt x="4399090" y="2108200"/>
                  </a:lnTo>
                  <a:lnTo>
                    <a:pt x="4396463" y="2057400"/>
                  </a:lnTo>
                  <a:lnTo>
                    <a:pt x="4392806" y="2006600"/>
                  </a:lnTo>
                  <a:lnTo>
                    <a:pt x="4388128" y="1955800"/>
                  </a:lnTo>
                  <a:lnTo>
                    <a:pt x="4382442" y="1917700"/>
                  </a:lnTo>
                  <a:lnTo>
                    <a:pt x="4375759" y="1866900"/>
                  </a:lnTo>
                  <a:lnTo>
                    <a:pt x="4368090" y="1816100"/>
                  </a:lnTo>
                  <a:lnTo>
                    <a:pt x="4359446" y="1778000"/>
                  </a:lnTo>
                  <a:lnTo>
                    <a:pt x="4349839" y="1727200"/>
                  </a:lnTo>
                  <a:lnTo>
                    <a:pt x="4339280" y="1676400"/>
                  </a:lnTo>
                  <a:lnTo>
                    <a:pt x="4327781" y="1638300"/>
                  </a:lnTo>
                  <a:lnTo>
                    <a:pt x="4315352" y="1587500"/>
                  </a:lnTo>
                  <a:lnTo>
                    <a:pt x="4302005" y="1549400"/>
                  </a:lnTo>
                  <a:lnTo>
                    <a:pt x="4287751" y="1498600"/>
                  </a:lnTo>
                  <a:lnTo>
                    <a:pt x="4272602" y="1460500"/>
                  </a:lnTo>
                  <a:lnTo>
                    <a:pt x="4256569" y="1409700"/>
                  </a:lnTo>
                  <a:lnTo>
                    <a:pt x="4239663" y="1371600"/>
                  </a:lnTo>
                  <a:lnTo>
                    <a:pt x="4221895" y="1333500"/>
                  </a:lnTo>
                  <a:lnTo>
                    <a:pt x="4203277" y="1282700"/>
                  </a:lnTo>
                  <a:lnTo>
                    <a:pt x="4183820" y="1244600"/>
                  </a:lnTo>
                  <a:lnTo>
                    <a:pt x="4163536" y="1206500"/>
                  </a:lnTo>
                  <a:lnTo>
                    <a:pt x="4142435" y="1168400"/>
                  </a:lnTo>
                  <a:lnTo>
                    <a:pt x="4120529" y="1130300"/>
                  </a:lnTo>
                  <a:lnTo>
                    <a:pt x="4097829" y="1092200"/>
                  </a:lnTo>
                  <a:lnTo>
                    <a:pt x="4074347" y="1041400"/>
                  </a:lnTo>
                  <a:lnTo>
                    <a:pt x="4050094" y="1003300"/>
                  </a:lnTo>
                  <a:lnTo>
                    <a:pt x="4025081" y="965200"/>
                  </a:lnTo>
                  <a:lnTo>
                    <a:pt x="3999320" y="939800"/>
                  </a:lnTo>
                  <a:lnTo>
                    <a:pt x="3972821" y="901700"/>
                  </a:lnTo>
                  <a:lnTo>
                    <a:pt x="3945596" y="863600"/>
                  </a:lnTo>
                  <a:lnTo>
                    <a:pt x="3917657" y="825500"/>
                  </a:lnTo>
                  <a:lnTo>
                    <a:pt x="3889014" y="787400"/>
                  </a:lnTo>
                  <a:lnTo>
                    <a:pt x="3859679" y="762000"/>
                  </a:lnTo>
                  <a:lnTo>
                    <a:pt x="3829664" y="723900"/>
                  </a:lnTo>
                  <a:lnTo>
                    <a:pt x="3798979" y="685800"/>
                  </a:lnTo>
                  <a:lnTo>
                    <a:pt x="3767636" y="660400"/>
                  </a:lnTo>
                  <a:lnTo>
                    <a:pt x="3735646" y="622300"/>
                  </a:lnTo>
                  <a:lnTo>
                    <a:pt x="3703021" y="596900"/>
                  </a:lnTo>
                  <a:lnTo>
                    <a:pt x="3669771" y="558800"/>
                  </a:lnTo>
                  <a:lnTo>
                    <a:pt x="3635909" y="533400"/>
                  </a:lnTo>
                  <a:lnTo>
                    <a:pt x="3601445" y="508000"/>
                  </a:lnTo>
                  <a:lnTo>
                    <a:pt x="3566391" y="482600"/>
                  </a:lnTo>
                  <a:lnTo>
                    <a:pt x="3530757" y="444500"/>
                  </a:lnTo>
                  <a:lnTo>
                    <a:pt x="3494556" y="419100"/>
                  </a:lnTo>
                  <a:lnTo>
                    <a:pt x="3457799" y="393700"/>
                  </a:lnTo>
                  <a:lnTo>
                    <a:pt x="3382660" y="342900"/>
                  </a:lnTo>
                  <a:lnTo>
                    <a:pt x="3305431" y="292100"/>
                  </a:lnTo>
                  <a:lnTo>
                    <a:pt x="3266061" y="279400"/>
                  </a:lnTo>
                  <a:lnTo>
                    <a:pt x="3185867" y="228600"/>
                  </a:lnTo>
                  <a:lnTo>
                    <a:pt x="3145065" y="215900"/>
                  </a:lnTo>
                  <a:lnTo>
                    <a:pt x="3103809" y="190500"/>
                  </a:lnTo>
                  <a:lnTo>
                    <a:pt x="3062109" y="177800"/>
                  </a:lnTo>
                  <a:lnTo>
                    <a:pt x="3019977" y="152400"/>
                  </a:lnTo>
                  <a:lnTo>
                    <a:pt x="2934463" y="127000"/>
                  </a:lnTo>
                  <a:close/>
                </a:path>
                <a:path w="4401820" h="4394200">
                  <a:moveTo>
                    <a:pt x="2484806" y="12700"/>
                  </a:moveTo>
                  <a:lnTo>
                    <a:pt x="1912258" y="12700"/>
                  </a:lnTo>
                  <a:lnTo>
                    <a:pt x="1818620" y="38100"/>
                  </a:lnTo>
                  <a:lnTo>
                    <a:pt x="2577381" y="38100"/>
                  </a:lnTo>
                  <a:lnTo>
                    <a:pt x="2484806" y="12700"/>
                  </a:lnTo>
                  <a:close/>
                </a:path>
                <a:path w="4401820" h="4394200">
                  <a:moveTo>
                    <a:pt x="2343835" y="0"/>
                  </a:moveTo>
                  <a:lnTo>
                    <a:pt x="2055116" y="0"/>
                  </a:lnTo>
                  <a:lnTo>
                    <a:pt x="2007191" y="12700"/>
                  </a:lnTo>
                  <a:lnTo>
                    <a:pt x="2391092" y="12700"/>
                  </a:lnTo>
                  <a:lnTo>
                    <a:pt x="2343835" y="0"/>
                  </a:lnTo>
                  <a:close/>
                </a:path>
              </a:pathLst>
            </a:custGeom>
            <a:solidFill>
              <a:srgbClr val="071F43"/>
            </a:solidFill>
          </p:spPr>
          <p:txBody>
            <a:bodyPr wrap="square" lIns="0" tIns="0" rIns="0" bIns="0" rtlCol="0"/>
            <a:lstStyle/>
            <a:p>
              <a:endParaRPr/>
            </a:p>
          </p:txBody>
        </p:sp>
        <p:pic>
          <p:nvPicPr>
            <p:cNvPr id="5" name="object 5"/>
            <p:cNvPicPr/>
            <p:nvPr/>
          </p:nvPicPr>
          <p:blipFill>
            <a:blip r:embed="rId2" cstate="print"/>
            <a:stretch>
              <a:fillRect/>
            </a:stretch>
          </p:blipFill>
          <p:spPr>
            <a:xfrm>
              <a:off x="8285242" y="2237010"/>
              <a:ext cx="3146209" cy="3141708"/>
            </a:xfrm>
            <a:prstGeom prst="rect">
              <a:avLst/>
            </a:prstGeom>
          </p:spPr>
        </p:pic>
        <p:sp>
          <p:nvSpPr>
            <p:cNvPr id="6" name="object 6"/>
            <p:cNvSpPr/>
            <p:nvPr/>
          </p:nvSpPr>
          <p:spPr>
            <a:xfrm>
              <a:off x="7966334" y="1898855"/>
              <a:ext cx="3772535" cy="3771900"/>
            </a:xfrm>
            <a:custGeom>
              <a:avLst/>
              <a:gdLst/>
              <a:ahLst/>
              <a:cxnLst/>
              <a:rect l="l" t="t" r="r" b="b"/>
              <a:pathLst>
                <a:path w="3772534" h="3771900">
                  <a:moveTo>
                    <a:pt x="2124112" y="3759200"/>
                  </a:moveTo>
                  <a:lnTo>
                    <a:pt x="1644684" y="3759200"/>
                  </a:lnTo>
                  <a:lnTo>
                    <a:pt x="1692274" y="3771900"/>
                  </a:lnTo>
                  <a:lnTo>
                    <a:pt x="2077123" y="3771900"/>
                  </a:lnTo>
                  <a:lnTo>
                    <a:pt x="2124112" y="3759200"/>
                  </a:lnTo>
                  <a:close/>
                </a:path>
                <a:path w="3772534" h="3771900">
                  <a:moveTo>
                    <a:pt x="2263017" y="3733800"/>
                  </a:moveTo>
                  <a:lnTo>
                    <a:pt x="1504243" y="3733800"/>
                  </a:lnTo>
                  <a:lnTo>
                    <a:pt x="1597472" y="3759200"/>
                  </a:lnTo>
                  <a:lnTo>
                    <a:pt x="2170768" y="3759200"/>
                  </a:lnTo>
                  <a:lnTo>
                    <a:pt x="2263017" y="3733800"/>
                  </a:lnTo>
                  <a:close/>
                </a:path>
                <a:path w="3772534" h="3771900">
                  <a:moveTo>
                    <a:pt x="2263017" y="38100"/>
                  </a:moveTo>
                  <a:lnTo>
                    <a:pt x="1509933" y="38100"/>
                  </a:lnTo>
                  <a:lnTo>
                    <a:pt x="1201908" y="127000"/>
                  </a:lnTo>
                  <a:lnTo>
                    <a:pt x="1159809" y="152400"/>
                  </a:lnTo>
                  <a:lnTo>
                    <a:pt x="1118227" y="165100"/>
                  </a:lnTo>
                  <a:lnTo>
                    <a:pt x="1077177" y="190500"/>
                  </a:lnTo>
                  <a:lnTo>
                    <a:pt x="1036672" y="203200"/>
                  </a:lnTo>
                  <a:lnTo>
                    <a:pt x="996725" y="228600"/>
                  </a:lnTo>
                  <a:lnTo>
                    <a:pt x="957350" y="241300"/>
                  </a:lnTo>
                  <a:lnTo>
                    <a:pt x="918562" y="266700"/>
                  </a:lnTo>
                  <a:lnTo>
                    <a:pt x="880373" y="292100"/>
                  </a:lnTo>
                  <a:lnTo>
                    <a:pt x="842798" y="317500"/>
                  </a:lnTo>
                  <a:lnTo>
                    <a:pt x="805850" y="342900"/>
                  </a:lnTo>
                  <a:lnTo>
                    <a:pt x="769543" y="368300"/>
                  </a:lnTo>
                  <a:lnTo>
                    <a:pt x="733891" y="393700"/>
                  </a:lnTo>
                  <a:lnTo>
                    <a:pt x="698908" y="419100"/>
                  </a:lnTo>
                  <a:lnTo>
                    <a:pt x="664606" y="444500"/>
                  </a:lnTo>
                  <a:lnTo>
                    <a:pt x="631001" y="482600"/>
                  </a:lnTo>
                  <a:lnTo>
                    <a:pt x="598105" y="508000"/>
                  </a:lnTo>
                  <a:lnTo>
                    <a:pt x="565933" y="546100"/>
                  </a:lnTo>
                  <a:lnTo>
                    <a:pt x="534498" y="571500"/>
                  </a:lnTo>
                  <a:lnTo>
                    <a:pt x="503814" y="609600"/>
                  </a:lnTo>
                  <a:lnTo>
                    <a:pt x="473895" y="635000"/>
                  </a:lnTo>
                  <a:lnTo>
                    <a:pt x="444753" y="673100"/>
                  </a:lnTo>
                  <a:lnTo>
                    <a:pt x="416404" y="711200"/>
                  </a:lnTo>
                  <a:lnTo>
                    <a:pt x="388861" y="736600"/>
                  </a:lnTo>
                  <a:lnTo>
                    <a:pt x="362138" y="774700"/>
                  </a:lnTo>
                  <a:lnTo>
                    <a:pt x="336247" y="812800"/>
                  </a:lnTo>
                  <a:lnTo>
                    <a:pt x="311204" y="850900"/>
                  </a:lnTo>
                  <a:lnTo>
                    <a:pt x="287022" y="889000"/>
                  </a:lnTo>
                  <a:lnTo>
                    <a:pt x="263714" y="927100"/>
                  </a:lnTo>
                  <a:lnTo>
                    <a:pt x="241294" y="965200"/>
                  </a:lnTo>
                  <a:lnTo>
                    <a:pt x="219777" y="1003300"/>
                  </a:lnTo>
                  <a:lnTo>
                    <a:pt x="199175" y="1041400"/>
                  </a:lnTo>
                  <a:lnTo>
                    <a:pt x="179503" y="1079500"/>
                  </a:lnTo>
                  <a:lnTo>
                    <a:pt x="160774" y="1130300"/>
                  </a:lnTo>
                  <a:lnTo>
                    <a:pt x="143001" y="1168400"/>
                  </a:lnTo>
                  <a:lnTo>
                    <a:pt x="126200" y="1206500"/>
                  </a:lnTo>
                  <a:lnTo>
                    <a:pt x="110383" y="1244600"/>
                  </a:lnTo>
                  <a:lnTo>
                    <a:pt x="95564" y="1295400"/>
                  </a:lnTo>
                  <a:lnTo>
                    <a:pt x="81757" y="1333500"/>
                  </a:lnTo>
                  <a:lnTo>
                    <a:pt x="68975" y="1384300"/>
                  </a:lnTo>
                  <a:lnTo>
                    <a:pt x="57233" y="1422400"/>
                  </a:lnTo>
                  <a:lnTo>
                    <a:pt x="46544" y="1473200"/>
                  </a:lnTo>
                  <a:lnTo>
                    <a:pt x="36922" y="1511300"/>
                  </a:lnTo>
                  <a:lnTo>
                    <a:pt x="28381" y="1562100"/>
                  </a:lnTo>
                  <a:lnTo>
                    <a:pt x="20933" y="1612900"/>
                  </a:lnTo>
                  <a:lnTo>
                    <a:pt x="14594" y="1651000"/>
                  </a:lnTo>
                  <a:lnTo>
                    <a:pt x="9377" y="1701800"/>
                  </a:lnTo>
                  <a:lnTo>
                    <a:pt x="5295" y="1752600"/>
                  </a:lnTo>
                  <a:lnTo>
                    <a:pt x="2362" y="1790700"/>
                  </a:lnTo>
                  <a:lnTo>
                    <a:pt x="592" y="1841500"/>
                  </a:lnTo>
                  <a:lnTo>
                    <a:pt x="0" y="1892300"/>
                  </a:lnTo>
                  <a:lnTo>
                    <a:pt x="611" y="1943100"/>
                  </a:lnTo>
                  <a:lnTo>
                    <a:pt x="2436" y="1993900"/>
                  </a:lnTo>
                  <a:lnTo>
                    <a:pt x="5461" y="2032000"/>
                  </a:lnTo>
                  <a:lnTo>
                    <a:pt x="9670" y="2082800"/>
                  </a:lnTo>
                  <a:lnTo>
                    <a:pt x="15049" y="2133600"/>
                  </a:lnTo>
                  <a:lnTo>
                    <a:pt x="21585" y="2171700"/>
                  </a:lnTo>
                  <a:lnTo>
                    <a:pt x="29262" y="2222500"/>
                  </a:lnTo>
                  <a:lnTo>
                    <a:pt x="38066" y="2273300"/>
                  </a:lnTo>
                  <a:lnTo>
                    <a:pt x="47983" y="2311400"/>
                  </a:lnTo>
                  <a:lnTo>
                    <a:pt x="58999" y="2362200"/>
                  </a:lnTo>
                  <a:lnTo>
                    <a:pt x="71098" y="2400300"/>
                  </a:lnTo>
                  <a:lnTo>
                    <a:pt x="84268" y="2451100"/>
                  </a:lnTo>
                  <a:lnTo>
                    <a:pt x="98492" y="2489200"/>
                  </a:lnTo>
                  <a:lnTo>
                    <a:pt x="113758" y="2540000"/>
                  </a:lnTo>
                  <a:lnTo>
                    <a:pt x="130050" y="2578100"/>
                  </a:lnTo>
                  <a:lnTo>
                    <a:pt x="147354" y="2616200"/>
                  </a:lnTo>
                  <a:lnTo>
                    <a:pt x="165656" y="2667000"/>
                  </a:lnTo>
                  <a:lnTo>
                    <a:pt x="184941" y="2705100"/>
                  </a:lnTo>
                  <a:lnTo>
                    <a:pt x="205195" y="2743200"/>
                  </a:lnTo>
                  <a:lnTo>
                    <a:pt x="226403" y="2781300"/>
                  </a:lnTo>
                  <a:lnTo>
                    <a:pt x="248552" y="2832100"/>
                  </a:lnTo>
                  <a:lnTo>
                    <a:pt x="271627" y="2870200"/>
                  </a:lnTo>
                  <a:lnTo>
                    <a:pt x="295612" y="2908300"/>
                  </a:lnTo>
                  <a:lnTo>
                    <a:pt x="320495" y="2946400"/>
                  </a:lnTo>
                  <a:lnTo>
                    <a:pt x="346261" y="2984500"/>
                  </a:lnTo>
                  <a:lnTo>
                    <a:pt x="372894" y="3009900"/>
                  </a:lnTo>
                  <a:lnTo>
                    <a:pt x="400382" y="3048000"/>
                  </a:lnTo>
                  <a:lnTo>
                    <a:pt x="428709" y="3086100"/>
                  </a:lnTo>
                  <a:lnTo>
                    <a:pt x="457861" y="3124200"/>
                  </a:lnTo>
                  <a:lnTo>
                    <a:pt x="487823" y="3149600"/>
                  </a:lnTo>
                  <a:lnTo>
                    <a:pt x="518582" y="3187700"/>
                  </a:lnTo>
                  <a:lnTo>
                    <a:pt x="550123" y="3225800"/>
                  </a:lnTo>
                  <a:lnTo>
                    <a:pt x="582431" y="3251200"/>
                  </a:lnTo>
                  <a:lnTo>
                    <a:pt x="615492" y="3289300"/>
                  </a:lnTo>
                  <a:lnTo>
                    <a:pt x="649292" y="3314700"/>
                  </a:lnTo>
                  <a:lnTo>
                    <a:pt x="683816" y="3340100"/>
                  </a:lnTo>
                  <a:lnTo>
                    <a:pt x="719050" y="3378200"/>
                  </a:lnTo>
                  <a:lnTo>
                    <a:pt x="754980" y="3403600"/>
                  </a:lnTo>
                  <a:lnTo>
                    <a:pt x="791591" y="3429000"/>
                  </a:lnTo>
                  <a:lnTo>
                    <a:pt x="828868" y="3454400"/>
                  </a:lnTo>
                  <a:lnTo>
                    <a:pt x="866798" y="3479800"/>
                  </a:lnTo>
                  <a:lnTo>
                    <a:pt x="905366" y="3505200"/>
                  </a:lnTo>
                  <a:lnTo>
                    <a:pt x="944557" y="3530600"/>
                  </a:lnTo>
                  <a:lnTo>
                    <a:pt x="984358" y="3543300"/>
                  </a:lnTo>
                  <a:lnTo>
                    <a:pt x="1065729" y="3594100"/>
                  </a:lnTo>
                  <a:lnTo>
                    <a:pt x="1107271" y="3606800"/>
                  </a:lnTo>
                  <a:lnTo>
                    <a:pt x="1149364" y="3632200"/>
                  </a:lnTo>
                  <a:lnTo>
                    <a:pt x="1235149" y="3657600"/>
                  </a:lnTo>
                  <a:lnTo>
                    <a:pt x="1278810" y="3683000"/>
                  </a:lnTo>
                  <a:lnTo>
                    <a:pt x="1458255" y="3733800"/>
                  </a:lnTo>
                  <a:lnTo>
                    <a:pt x="2308578" y="3733800"/>
                  </a:lnTo>
                  <a:lnTo>
                    <a:pt x="2486706" y="3683000"/>
                  </a:lnTo>
                  <a:lnTo>
                    <a:pt x="2508418" y="3670300"/>
                  </a:lnTo>
                  <a:lnTo>
                    <a:pt x="1743185" y="3670300"/>
                  </a:lnTo>
                  <a:lnTo>
                    <a:pt x="1696175" y="3657600"/>
                  </a:lnTo>
                  <a:lnTo>
                    <a:pt x="1649513" y="3657600"/>
                  </a:lnTo>
                  <a:lnTo>
                    <a:pt x="1603215" y="3644900"/>
                  </a:lnTo>
                  <a:lnTo>
                    <a:pt x="1557299" y="3644900"/>
                  </a:lnTo>
                  <a:lnTo>
                    <a:pt x="1290741" y="3568700"/>
                  </a:lnTo>
                  <a:lnTo>
                    <a:pt x="1205693" y="3543300"/>
                  </a:lnTo>
                  <a:lnTo>
                    <a:pt x="1163956" y="3517900"/>
                  </a:lnTo>
                  <a:lnTo>
                    <a:pt x="1122768" y="3505200"/>
                  </a:lnTo>
                  <a:lnTo>
                    <a:pt x="1042099" y="3454400"/>
                  </a:lnTo>
                  <a:lnTo>
                    <a:pt x="1002653" y="3441700"/>
                  </a:lnTo>
                  <a:lnTo>
                    <a:pt x="963820" y="3416300"/>
                  </a:lnTo>
                  <a:lnTo>
                    <a:pt x="925618" y="3390900"/>
                  </a:lnTo>
                  <a:lnTo>
                    <a:pt x="888064" y="3365500"/>
                  </a:lnTo>
                  <a:lnTo>
                    <a:pt x="851173" y="3340100"/>
                  </a:lnTo>
                  <a:lnTo>
                    <a:pt x="814963" y="3314700"/>
                  </a:lnTo>
                  <a:lnTo>
                    <a:pt x="779449" y="3289300"/>
                  </a:lnTo>
                  <a:lnTo>
                    <a:pt x="744650" y="3251200"/>
                  </a:lnTo>
                  <a:lnTo>
                    <a:pt x="710581" y="3225800"/>
                  </a:lnTo>
                  <a:lnTo>
                    <a:pt x="677258" y="3200400"/>
                  </a:lnTo>
                  <a:lnTo>
                    <a:pt x="644700" y="3162300"/>
                  </a:lnTo>
                  <a:lnTo>
                    <a:pt x="612921" y="3136900"/>
                  </a:lnTo>
                  <a:lnTo>
                    <a:pt x="581940" y="3098800"/>
                  </a:lnTo>
                  <a:lnTo>
                    <a:pt x="551771" y="3073400"/>
                  </a:lnTo>
                  <a:lnTo>
                    <a:pt x="522433" y="3035300"/>
                  </a:lnTo>
                  <a:lnTo>
                    <a:pt x="493941" y="2997200"/>
                  </a:lnTo>
                  <a:lnTo>
                    <a:pt x="466313" y="2959100"/>
                  </a:lnTo>
                  <a:lnTo>
                    <a:pt x="439565" y="2921000"/>
                  </a:lnTo>
                  <a:lnTo>
                    <a:pt x="413713" y="2895600"/>
                  </a:lnTo>
                  <a:lnTo>
                    <a:pt x="388774" y="2857500"/>
                  </a:lnTo>
                  <a:lnTo>
                    <a:pt x="364765" y="2819400"/>
                  </a:lnTo>
                  <a:lnTo>
                    <a:pt x="341703" y="2781300"/>
                  </a:lnTo>
                  <a:lnTo>
                    <a:pt x="319603" y="2730500"/>
                  </a:lnTo>
                  <a:lnTo>
                    <a:pt x="298483" y="2692400"/>
                  </a:lnTo>
                  <a:lnTo>
                    <a:pt x="278359" y="2654300"/>
                  </a:lnTo>
                  <a:lnTo>
                    <a:pt x="259249" y="2616200"/>
                  </a:lnTo>
                  <a:lnTo>
                    <a:pt x="241167" y="2578100"/>
                  </a:lnTo>
                  <a:lnTo>
                    <a:pt x="224132" y="2527300"/>
                  </a:lnTo>
                  <a:lnTo>
                    <a:pt x="208159" y="2489200"/>
                  </a:lnTo>
                  <a:lnTo>
                    <a:pt x="193266" y="2438400"/>
                  </a:lnTo>
                  <a:lnTo>
                    <a:pt x="179469" y="2400300"/>
                  </a:lnTo>
                  <a:lnTo>
                    <a:pt x="166784" y="2362200"/>
                  </a:lnTo>
                  <a:lnTo>
                    <a:pt x="155229" y="2311400"/>
                  </a:lnTo>
                  <a:lnTo>
                    <a:pt x="144819" y="2260600"/>
                  </a:lnTo>
                  <a:lnTo>
                    <a:pt x="135572" y="2222500"/>
                  </a:lnTo>
                  <a:lnTo>
                    <a:pt x="127503" y="2171700"/>
                  </a:lnTo>
                  <a:lnTo>
                    <a:pt x="120631" y="2133600"/>
                  </a:lnTo>
                  <a:lnTo>
                    <a:pt x="114970" y="2082800"/>
                  </a:lnTo>
                  <a:lnTo>
                    <a:pt x="110539" y="2032000"/>
                  </a:lnTo>
                  <a:lnTo>
                    <a:pt x="107353" y="1993900"/>
                  </a:lnTo>
                  <a:lnTo>
                    <a:pt x="105430" y="1943100"/>
                  </a:lnTo>
                  <a:lnTo>
                    <a:pt x="104785" y="1892300"/>
                  </a:lnTo>
                  <a:lnTo>
                    <a:pt x="105430" y="1841500"/>
                  </a:lnTo>
                  <a:lnTo>
                    <a:pt x="107353" y="1790700"/>
                  </a:lnTo>
                  <a:lnTo>
                    <a:pt x="110539" y="1752600"/>
                  </a:lnTo>
                  <a:lnTo>
                    <a:pt x="114970" y="1701800"/>
                  </a:lnTo>
                  <a:lnTo>
                    <a:pt x="120631" y="1651000"/>
                  </a:lnTo>
                  <a:lnTo>
                    <a:pt x="127503" y="1612900"/>
                  </a:lnTo>
                  <a:lnTo>
                    <a:pt x="135572" y="1562100"/>
                  </a:lnTo>
                  <a:lnTo>
                    <a:pt x="144819" y="1524000"/>
                  </a:lnTo>
                  <a:lnTo>
                    <a:pt x="155229" y="1473200"/>
                  </a:lnTo>
                  <a:lnTo>
                    <a:pt x="166784" y="1422400"/>
                  </a:lnTo>
                  <a:lnTo>
                    <a:pt x="179469" y="1384300"/>
                  </a:lnTo>
                  <a:lnTo>
                    <a:pt x="193266" y="1346200"/>
                  </a:lnTo>
                  <a:lnTo>
                    <a:pt x="208159" y="1295400"/>
                  </a:lnTo>
                  <a:lnTo>
                    <a:pt x="224132" y="1257300"/>
                  </a:lnTo>
                  <a:lnTo>
                    <a:pt x="241167" y="1206500"/>
                  </a:lnTo>
                  <a:lnTo>
                    <a:pt x="259249" y="1168400"/>
                  </a:lnTo>
                  <a:lnTo>
                    <a:pt x="278359" y="1130300"/>
                  </a:lnTo>
                  <a:lnTo>
                    <a:pt x="298483" y="1092200"/>
                  </a:lnTo>
                  <a:lnTo>
                    <a:pt x="319603" y="1054100"/>
                  </a:lnTo>
                  <a:lnTo>
                    <a:pt x="341703" y="1003300"/>
                  </a:lnTo>
                  <a:lnTo>
                    <a:pt x="364765" y="965200"/>
                  </a:lnTo>
                  <a:lnTo>
                    <a:pt x="388774" y="927100"/>
                  </a:lnTo>
                  <a:lnTo>
                    <a:pt x="413713" y="889000"/>
                  </a:lnTo>
                  <a:lnTo>
                    <a:pt x="439565" y="850900"/>
                  </a:lnTo>
                  <a:lnTo>
                    <a:pt x="466313" y="825500"/>
                  </a:lnTo>
                  <a:lnTo>
                    <a:pt x="493941" y="787400"/>
                  </a:lnTo>
                  <a:lnTo>
                    <a:pt x="522433" y="749300"/>
                  </a:lnTo>
                  <a:lnTo>
                    <a:pt x="551771" y="711200"/>
                  </a:lnTo>
                  <a:lnTo>
                    <a:pt x="581940" y="685800"/>
                  </a:lnTo>
                  <a:lnTo>
                    <a:pt x="612921" y="647700"/>
                  </a:lnTo>
                  <a:lnTo>
                    <a:pt x="644700" y="622300"/>
                  </a:lnTo>
                  <a:lnTo>
                    <a:pt x="677258" y="584200"/>
                  </a:lnTo>
                  <a:lnTo>
                    <a:pt x="710581" y="558800"/>
                  </a:lnTo>
                  <a:lnTo>
                    <a:pt x="744650" y="533400"/>
                  </a:lnTo>
                  <a:lnTo>
                    <a:pt x="779449" y="495300"/>
                  </a:lnTo>
                  <a:lnTo>
                    <a:pt x="814963" y="469900"/>
                  </a:lnTo>
                  <a:lnTo>
                    <a:pt x="851173" y="444500"/>
                  </a:lnTo>
                  <a:lnTo>
                    <a:pt x="888064" y="419100"/>
                  </a:lnTo>
                  <a:lnTo>
                    <a:pt x="925618" y="393700"/>
                  </a:lnTo>
                  <a:lnTo>
                    <a:pt x="963820" y="368300"/>
                  </a:lnTo>
                  <a:lnTo>
                    <a:pt x="1002653" y="342900"/>
                  </a:lnTo>
                  <a:lnTo>
                    <a:pt x="1042099" y="330200"/>
                  </a:lnTo>
                  <a:lnTo>
                    <a:pt x="1122768" y="279400"/>
                  </a:lnTo>
                  <a:lnTo>
                    <a:pt x="1163956" y="266700"/>
                  </a:lnTo>
                  <a:lnTo>
                    <a:pt x="1205693" y="241300"/>
                  </a:lnTo>
                  <a:lnTo>
                    <a:pt x="1466677" y="165100"/>
                  </a:lnTo>
                  <a:lnTo>
                    <a:pt x="1557299" y="139700"/>
                  </a:lnTo>
                  <a:lnTo>
                    <a:pt x="1603215" y="139700"/>
                  </a:lnTo>
                  <a:lnTo>
                    <a:pt x="1649513" y="127000"/>
                  </a:lnTo>
                  <a:lnTo>
                    <a:pt x="1696175" y="127000"/>
                  </a:lnTo>
                  <a:lnTo>
                    <a:pt x="1743185" y="114300"/>
                  </a:lnTo>
                  <a:lnTo>
                    <a:pt x="2530130" y="114300"/>
                  </a:lnTo>
                  <a:lnTo>
                    <a:pt x="2263017" y="38100"/>
                  </a:lnTo>
                  <a:close/>
                </a:path>
                <a:path w="3772534" h="3771900">
                  <a:moveTo>
                    <a:pt x="2530130" y="114300"/>
                  </a:moveTo>
                  <a:lnTo>
                    <a:pt x="2029090" y="114300"/>
                  </a:lnTo>
                  <a:lnTo>
                    <a:pt x="2076100" y="127000"/>
                  </a:lnTo>
                  <a:lnTo>
                    <a:pt x="2122762" y="127000"/>
                  </a:lnTo>
                  <a:lnTo>
                    <a:pt x="2169059" y="139700"/>
                  </a:lnTo>
                  <a:lnTo>
                    <a:pt x="2214975" y="139700"/>
                  </a:lnTo>
                  <a:lnTo>
                    <a:pt x="2305597" y="165100"/>
                  </a:lnTo>
                  <a:lnTo>
                    <a:pt x="2566581" y="241300"/>
                  </a:lnTo>
                  <a:lnTo>
                    <a:pt x="2608318" y="266700"/>
                  </a:lnTo>
                  <a:lnTo>
                    <a:pt x="2649506" y="279400"/>
                  </a:lnTo>
                  <a:lnTo>
                    <a:pt x="2730175" y="330200"/>
                  </a:lnTo>
                  <a:lnTo>
                    <a:pt x="2769621" y="342900"/>
                  </a:lnTo>
                  <a:lnTo>
                    <a:pt x="2808454" y="368300"/>
                  </a:lnTo>
                  <a:lnTo>
                    <a:pt x="2846656" y="393700"/>
                  </a:lnTo>
                  <a:lnTo>
                    <a:pt x="2884210" y="419100"/>
                  </a:lnTo>
                  <a:lnTo>
                    <a:pt x="2921101" y="444500"/>
                  </a:lnTo>
                  <a:lnTo>
                    <a:pt x="2957311" y="469900"/>
                  </a:lnTo>
                  <a:lnTo>
                    <a:pt x="2992825" y="495300"/>
                  </a:lnTo>
                  <a:lnTo>
                    <a:pt x="3027624" y="533400"/>
                  </a:lnTo>
                  <a:lnTo>
                    <a:pt x="3061693" y="558800"/>
                  </a:lnTo>
                  <a:lnTo>
                    <a:pt x="3095015" y="584200"/>
                  </a:lnTo>
                  <a:lnTo>
                    <a:pt x="3127574" y="622300"/>
                  </a:lnTo>
                  <a:lnTo>
                    <a:pt x="3159353" y="647700"/>
                  </a:lnTo>
                  <a:lnTo>
                    <a:pt x="3190334" y="685800"/>
                  </a:lnTo>
                  <a:lnTo>
                    <a:pt x="3220503" y="711200"/>
                  </a:lnTo>
                  <a:lnTo>
                    <a:pt x="3249841" y="749300"/>
                  </a:lnTo>
                  <a:lnTo>
                    <a:pt x="3278332" y="787400"/>
                  </a:lnTo>
                  <a:lnTo>
                    <a:pt x="3305961" y="825500"/>
                  </a:lnTo>
                  <a:lnTo>
                    <a:pt x="3332709" y="850900"/>
                  </a:lnTo>
                  <a:lnTo>
                    <a:pt x="3358561" y="889000"/>
                  </a:lnTo>
                  <a:lnTo>
                    <a:pt x="3383499" y="927100"/>
                  </a:lnTo>
                  <a:lnTo>
                    <a:pt x="3407508" y="965200"/>
                  </a:lnTo>
                  <a:lnTo>
                    <a:pt x="3430571" y="1003300"/>
                  </a:lnTo>
                  <a:lnTo>
                    <a:pt x="3452671" y="1054100"/>
                  </a:lnTo>
                  <a:lnTo>
                    <a:pt x="3473791" y="1092200"/>
                  </a:lnTo>
                  <a:lnTo>
                    <a:pt x="3493914" y="1130300"/>
                  </a:lnTo>
                  <a:lnTo>
                    <a:pt x="3513025" y="1168400"/>
                  </a:lnTo>
                  <a:lnTo>
                    <a:pt x="3531106" y="1206500"/>
                  </a:lnTo>
                  <a:lnTo>
                    <a:pt x="3548142" y="1257300"/>
                  </a:lnTo>
                  <a:lnTo>
                    <a:pt x="3564114" y="1295400"/>
                  </a:lnTo>
                  <a:lnTo>
                    <a:pt x="3579008" y="1346200"/>
                  </a:lnTo>
                  <a:lnTo>
                    <a:pt x="3592805" y="1384300"/>
                  </a:lnTo>
                  <a:lnTo>
                    <a:pt x="3605490" y="1422400"/>
                  </a:lnTo>
                  <a:lnTo>
                    <a:pt x="3617045" y="1473200"/>
                  </a:lnTo>
                  <a:lnTo>
                    <a:pt x="3627455" y="1524000"/>
                  </a:lnTo>
                  <a:lnTo>
                    <a:pt x="3636702" y="1562100"/>
                  </a:lnTo>
                  <a:lnTo>
                    <a:pt x="3644770" y="1612900"/>
                  </a:lnTo>
                  <a:lnTo>
                    <a:pt x="3651643" y="1651000"/>
                  </a:lnTo>
                  <a:lnTo>
                    <a:pt x="3657303" y="1701800"/>
                  </a:lnTo>
                  <a:lnTo>
                    <a:pt x="3661735" y="1752600"/>
                  </a:lnTo>
                  <a:lnTo>
                    <a:pt x="3664920" y="1790700"/>
                  </a:lnTo>
                  <a:lnTo>
                    <a:pt x="3666844" y="1841500"/>
                  </a:lnTo>
                  <a:lnTo>
                    <a:pt x="3667489" y="1892300"/>
                  </a:lnTo>
                  <a:lnTo>
                    <a:pt x="3666844" y="1943100"/>
                  </a:lnTo>
                  <a:lnTo>
                    <a:pt x="3664920" y="1993900"/>
                  </a:lnTo>
                  <a:lnTo>
                    <a:pt x="3661735" y="2032000"/>
                  </a:lnTo>
                  <a:lnTo>
                    <a:pt x="3657303" y="2082800"/>
                  </a:lnTo>
                  <a:lnTo>
                    <a:pt x="3651643" y="2133600"/>
                  </a:lnTo>
                  <a:lnTo>
                    <a:pt x="3644770" y="2171700"/>
                  </a:lnTo>
                  <a:lnTo>
                    <a:pt x="3636702" y="2222500"/>
                  </a:lnTo>
                  <a:lnTo>
                    <a:pt x="3627455" y="2260600"/>
                  </a:lnTo>
                  <a:lnTo>
                    <a:pt x="3617045" y="2311400"/>
                  </a:lnTo>
                  <a:lnTo>
                    <a:pt x="3605490" y="2362200"/>
                  </a:lnTo>
                  <a:lnTo>
                    <a:pt x="3592805" y="2400300"/>
                  </a:lnTo>
                  <a:lnTo>
                    <a:pt x="3579008" y="2438400"/>
                  </a:lnTo>
                  <a:lnTo>
                    <a:pt x="3564114" y="2489200"/>
                  </a:lnTo>
                  <a:lnTo>
                    <a:pt x="3548142" y="2527300"/>
                  </a:lnTo>
                  <a:lnTo>
                    <a:pt x="3531106" y="2578100"/>
                  </a:lnTo>
                  <a:lnTo>
                    <a:pt x="3513025" y="2616200"/>
                  </a:lnTo>
                  <a:lnTo>
                    <a:pt x="3493914" y="2654300"/>
                  </a:lnTo>
                  <a:lnTo>
                    <a:pt x="3473791" y="2692400"/>
                  </a:lnTo>
                  <a:lnTo>
                    <a:pt x="3452671" y="2730500"/>
                  </a:lnTo>
                  <a:lnTo>
                    <a:pt x="3430571" y="2781300"/>
                  </a:lnTo>
                  <a:lnTo>
                    <a:pt x="3407508" y="2819400"/>
                  </a:lnTo>
                  <a:lnTo>
                    <a:pt x="3383499" y="2857500"/>
                  </a:lnTo>
                  <a:lnTo>
                    <a:pt x="3358561" y="2895600"/>
                  </a:lnTo>
                  <a:lnTo>
                    <a:pt x="3332709" y="2921000"/>
                  </a:lnTo>
                  <a:lnTo>
                    <a:pt x="3305961" y="2959100"/>
                  </a:lnTo>
                  <a:lnTo>
                    <a:pt x="3278332" y="2997200"/>
                  </a:lnTo>
                  <a:lnTo>
                    <a:pt x="3249841" y="3035300"/>
                  </a:lnTo>
                  <a:lnTo>
                    <a:pt x="3220503" y="3073400"/>
                  </a:lnTo>
                  <a:lnTo>
                    <a:pt x="3190334" y="3098800"/>
                  </a:lnTo>
                  <a:lnTo>
                    <a:pt x="3159353" y="3136900"/>
                  </a:lnTo>
                  <a:lnTo>
                    <a:pt x="3127574" y="3162300"/>
                  </a:lnTo>
                  <a:lnTo>
                    <a:pt x="3095015" y="3200400"/>
                  </a:lnTo>
                  <a:lnTo>
                    <a:pt x="3061693" y="3225800"/>
                  </a:lnTo>
                  <a:lnTo>
                    <a:pt x="3027624" y="3251200"/>
                  </a:lnTo>
                  <a:lnTo>
                    <a:pt x="2992825" y="3289300"/>
                  </a:lnTo>
                  <a:lnTo>
                    <a:pt x="2957311" y="3314700"/>
                  </a:lnTo>
                  <a:lnTo>
                    <a:pt x="2921101" y="3340100"/>
                  </a:lnTo>
                  <a:lnTo>
                    <a:pt x="2884210" y="3365500"/>
                  </a:lnTo>
                  <a:lnTo>
                    <a:pt x="2846656" y="3390900"/>
                  </a:lnTo>
                  <a:lnTo>
                    <a:pt x="2808454" y="3416300"/>
                  </a:lnTo>
                  <a:lnTo>
                    <a:pt x="2769621" y="3441700"/>
                  </a:lnTo>
                  <a:lnTo>
                    <a:pt x="2730175" y="3454400"/>
                  </a:lnTo>
                  <a:lnTo>
                    <a:pt x="2649506" y="3505200"/>
                  </a:lnTo>
                  <a:lnTo>
                    <a:pt x="2608318" y="3517900"/>
                  </a:lnTo>
                  <a:lnTo>
                    <a:pt x="2566581" y="3543300"/>
                  </a:lnTo>
                  <a:lnTo>
                    <a:pt x="2481533" y="3568700"/>
                  </a:lnTo>
                  <a:lnTo>
                    <a:pt x="2214975" y="3644900"/>
                  </a:lnTo>
                  <a:lnTo>
                    <a:pt x="2169059" y="3644900"/>
                  </a:lnTo>
                  <a:lnTo>
                    <a:pt x="2122762" y="3657600"/>
                  </a:lnTo>
                  <a:lnTo>
                    <a:pt x="2076100" y="3657600"/>
                  </a:lnTo>
                  <a:lnTo>
                    <a:pt x="2029090" y="3670300"/>
                  </a:lnTo>
                  <a:lnTo>
                    <a:pt x="2508418" y="3670300"/>
                  </a:lnTo>
                  <a:lnTo>
                    <a:pt x="2530130" y="3657600"/>
                  </a:lnTo>
                  <a:lnTo>
                    <a:pt x="2615542" y="3632200"/>
                  </a:lnTo>
                  <a:lnTo>
                    <a:pt x="2657498" y="3606800"/>
                  </a:lnTo>
                  <a:lnTo>
                    <a:pt x="2698932" y="3594100"/>
                  </a:lnTo>
                  <a:lnTo>
                    <a:pt x="2780177" y="3543300"/>
                  </a:lnTo>
                  <a:lnTo>
                    <a:pt x="2819956" y="3530600"/>
                  </a:lnTo>
                  <a:lnTo>
                    <a:pt x="2859152" y="3505200"/>
                  </a:lnTo>
                  <a:lnTo>
                    <a:pt x="2897749" y="3479800"/>
                  </a:lnTo>
                  <a:lnTo>
                    <a:pt x="2935731" y="3454400"/>
                  </a:lnTo>
                  <a:lnTo>
                    <a:pt x="2973083" y="3429000"/>
                  </a:lnTo>
                  <a:lnTo>
                    <a:pt x="3009790" y="3403600"/>
                  </a:lnTo>
                  <a:lnTo>
                    <a:pt x="3045836" y="3378200"/>
                  </a:lnTo>
                  <a:lnTo>
                    <a:pt x="3081205" y="3340100"/>
                  </a:lnTo>
                  <a:lnTo>
                    <a:pt x="3115882" y="3314700"/>
                  </a:lnTo>
                  <a:lnTo>
                    <a:pt x="3149851" y="3289300"/>
                  </a:lnTo>
                  <a:lnTo>
                    <a:pt x="3183096" y="3251200"/>
                  </a:lnTo>
                  <a:lnTo>
                    <a:pt x="3215602" y="3225800"/>
                  </a:lnTo>
                  <a:lnTo>
                    <a:pt x="3247354" y="3187700"/>
                  </a:lnTo>
                  <a:lnTo>
                    <a:pt x="3278335" y="3149600"/>
                  </a:lnTo>
                  <a:lnTo>
                    <a:pt x="3308531" y="3124200"/>
                  </a:lnTo>
                  <a:lnTo>
                    <a:pt x="3337925" y="3086100"/>
                  </a:lnTo>
                  <a:lnTo>
                    <a:pt x="3366502" y="3048000"/>
                  </a:lnTo>
                  <a:lnTo>
                    <a:pt x="3394246" y="3009900"/>
                  </a:lnTo>
                  <a:lnTo>
                    <a:pt x="3421142" y="2984500"/>
                  </a:lnTo>
                  <a:lnTo>
                    <a:pt x="3447174" y="2946400"/>
                  </a:lnTo>
                  <a:lnTo>
                    <a:pt x="3472327" y="2908300"/>
                  </a:lnTo>
                  <a:lnTo>
                    <a:pt x="3496585" y="2870200"/>
                  </a:lnTo>
                  <a:lnTo>
                    <a:pt x="3519932" y="2832100"/>
                  </a:lnTo>
                  <a:lnTo>
                    <a:pt x="3542354" y="2781300"/>
                  </a:lnTo>
                  <a:lnTo>
                    <a:pt x="3563833" y="2743200"/>
                  </a:lnTo>
                  <a:lnTo>
                    <a:pt x="3584355" y="2705100"/>
                  </a:lnTo>
                  <a:lnTo>
                    <a:pt x="3603904" y="2667000"/>
                  </a:lnTo>
                  <a:lnTo>
                    <a:pt x="3622465" y="2616200"/>
                  </a:lnTo>
                  <a:lnTo>
                    <a:pt x="3640021" y="2578100"/>
                  </a:lnTo>
                  <a:lnTo>
                    <a:pt x="3656558" y="2540000"/>
                  </a:lnTo>
                  <a:lnTo>
                    <a:pt x="3672060" y="2489200"/>
                  </a:lnTo>
                  <a:lnTo>
                    <a:pt x="3686510" y="2451100"/>
                  </a:lnTo>
                  <a:lnTo>
                    <a:pt x="3699895" y="2400300"/>
                  </a:lnTo>
                  <a:lnTo>
                    <a:pt x="3712197" y="2362200"/>
                  </a:lnTo>
                  <a:lnTo>
                    <a:pt x="3723401" y="2311400"/>
                  </a:lnTo>
                  <a:lnTo>
                    <a:pt x="3733492" y="2273300"/>
                  </a:lnTo>
                  <a:lnTo>
                    <a:pt x="3742455" y="2222500"/>
                  </a:lnTo>
                  <a:lnTo>
                    <a:pt x="3750273" y="2171700"/>
                  </a:lnTo>
                  <a:lnTo>
                    <a:pt x="3756931" y="2133600"/>
                  </a:lnTo>
                  <a:lnTo>
                    <a:pt x="3762413" y="2082800"/>
                  </a:lnTo>
                  <a:lnTo>
                    <a:pt x="3766705" y="2032000"/>
                  </a:lnTo>
                  <a:lnTo>
                    <a:pt x="3769789" y="1993900"/>
                  </a:lnTo>
                  <a:lnTo>
                    <a:pt x="3771651" y="1943100"/>
                  </a:lnTo>
                  <a:lnTo>
                    <a:pt x="3772275" y="1892300"/>
                  </a:lnTo>
                  <a:lnTo>
                    <a:pt x="3771651" y="1841500"/>
                  </a:lnTo>
                  <a:lnTo>
                    <a:pt x="3769789" y="1790700"/>
                  </a:lnTo>
                  <a:lnTo>
                    <a:pt x="3766705" y="1739900"/>
                  </a:lnTo>
                  <a:lnTo>
                    <a:pt x="3762413" y="1701800"/>
                  </a:lnTo>
                  <a:lnTo>
                    <a:pt x="3756931" y="1651000"/>
                  </a:lnTo>
                  <a:lnTo>
                    <a:pt x="3750273" y="1600200"/>
                  </a:lnTo>
                  <a:lnTo>
                    <a:pt x="3742455" y="1562100"/>
                  </a:lnTo>
                  <a:lnTo>
                    <a:pt x="3733492" y="1511300"/>
                  </a:lnTo>
                  <a:lnTo>
                    <a:pt x="3723401" y="1460500"/>
                  </a:lnTo>
                  <a:lnTo>
                    <a:pt x="3712197" y="1422400"/>
                  </a:lnTo>
                  <a:lnTo>
                    <a:pt x="3699895" y="1371600"/>
                  </a:lnTo>
                  <a:lnTo>
                    <a:pt x="3686510" y="1333500"/>
                  </a:lnTo>
                  <a:lnTo>
                    <a:pt x="3672060" y="1282700"/>
                  </a:lnTo>
                  <a:lnTo>
                    <a:pt x="3656558" y="1244600"/>
                  </a:lnTo>
                  <a:lnTo>
                    <a:pt x="3640021" y="1193800"/>
                  </a:lnTo>
                  <a:lnTo>
                    <a:pt x="3622465" y="1155700"/>
                  </a:lnTo>
                  <a:lnTo>
                    <a:pt x="3603904" y="1117600"/>
                  </a:lnTo>
                  <a:lnTo>
                    <a:pt x="3584355" y="1066800"/>
                  </a:lnTo>
                  <a:lnTo>
                    <a:pt x="3563833" y="1028700"/>
                  </a:lnTo>
                  <a:lnTo>
                    <a:pt x="3542354" y="990600"/>
                  </a:lnTo>
                  <a:lnTo>
                    <a:pt x="3519932" y="952500"/>
                  </a:lnTo>
                  <a:lnTo>
                    <a:pt x="3496585" y="914400"/>
                  </a:lnTo>
                  <a:lnTo>
                    <a:pt x="3472327" y="876300"/>
                  </a:lnTo>
                  <a:lnTo>
                    <a:pt x="3447174" y="838200"/>
                  </a:lnTo>
                  <a:lnTo>
                    <a:pt x="3421142" y="800100"/>
                  </a:lnTo>
                  <a:lnTo>
                    <a:pt x="3394246" y="762000"/>
                  </a:lnTo>
                  <a:lnTo>
                    <a:pt x="3366502" y="723900"/>
                  </a:lnTo>
                  <a:lnTo>
                    <a:pt x="3337925" y="685800"/>
                  </a:lnTo>
                  <a:lnTo>
                    <a:pt x="3308531" y="660400"/>
                  </a:lnTo>
                  <a:lnTo>
                    <a:pt x="3278335" y="622300"/>
                  </a:lnTo>
                  <a:lnTo>
                    <a:pt x="3247354" y="584200"/>
                  </a:lnTo>
                  <a:lnTo>
                    <a:pt x="3215602" y="558800"/>
                  </a:lnTo>
                  <a:lnTo>
                    <a:pt x="3183096" y="520700"/>
                  </a:lnTo>
                  <a:lnTo>
                    <a:pt x="3149851" y="495300"/>
                  </a:lnTo>
                  <a:lnTo>
                    <a:pt x="3115882" y="469900"/>
                  </a:lnTo>
                  <a:lnTo>
                    <a:pt x="3081205" y="431800"/>
                  </a:lnTo>
                  <a:lnTo>
                    <a:pt x="3045836" y="406400"/>
                  </a:lnTo>
                  <a:lnTo>
                    <a:pt x="3009790" y="381000"/>
                  </a:lnTo>
                  <a:lnTo>
                    <a:pt x="2973083" y="355600"/>
                  </a:lnTo>
                  <a:lnTo>
                    <a:pt x="2935731" y="330200"/>
                  </a:lnTo>
                  <a:lnTo>
                    <a:pt x="2897749" y="304800"/>
                  </a:lnTo>
                  <a:lnTo>
                    <a:pt x="2859152" y="279400"/>
                  </a:lnTo>
                  <a:lnTo>
                    <a:pt x="2780177" y="228600"/>
                  </a:lnTo>
                  <a:lnTo>
                    <a:pt x="2739831" y="215900"/>
                  </a:lnTo>
                  <a:lnTo>
                    <a:pt x="2698932" y="190500"/>
                  </a:lnTo>
                  <a:lnTo>
                    <a:pt x="2657498" y="177800"/>
                  </a:lnTo>
                  <a:lnTo>
                    <a:pt x="2615542" y="152400"/>
                  </a:lnTo>
                  <a:lnTo>
                    <a:pt x="2573081" y="139700"/>
                  </a:lnTo>
                  <a:lnTo>
                    <a:pt x="2530130" y="114300"/>
                  </a:lnTo>
                  <a:close/>
                </a:path>
                <a:path w="3772534" h="3771900">
                  <a:moveTo>
                    <a:pt x="2170768" y="25400"/>
                  </a:moveTo>
                  <a:lnTo>
                    <a:pt x="1601814" y="25400"/>
                  </a:lnTo>
                  <a:lnTo>
                    <a:pt x="1555676" y="38100"/>
                  </a:lnTo>
                  <a:lnTo>
                    <a:pt x="2217075" y="38100"/>
                  </a:lnTo>
                  <a:lnTo>
                    <a:pt x="2170768" y="25400"/>
                  </a:lnTo>
                  <a:close/>
                </a:path>
                <a:path w="3772534" h="3771900">
                  <a:moveTo>
                    <a:pt x="2077123" y="12700"/>
                  </a:moveTo>
                  <a:lnTo>
                    <a:pt x="1695215" y="12700"/>
                  </a:lnTo>
                  <a:lnTo>
                    <a:pt x="1648331" y="25400"/>
                  </a:lnTo>
                  <a:lnTo>
                    <a:pt x="2124112" y="25400"/>
                  </a:lnTo>
                  <a:lnTo>
                    <a:pt x="2077123" y="12700"/>
                  </a:lnTo>
                  <a:close/>
                </a:path>
                <a:path w="3772534" h="3771900">
                  <a:moveTo>
                    <a:pt x="1886137" y="0"/>
                  </a:moveTo>
                  <a:lnTo>
                    <a:pt x="1837926" y="12700"/>
                  </a:lnTo>
                  <a:lnTo>
                    <a:pt x="1934306" y="12700"/>
                  </a:lnTo>
                  <a:lnTo>
                    <a:pt x="1886137" y="0"/>
                  </a:lnTo>
                  <a:close/>
                </a:path>
              </a:pathLst>
            </a:custGeom>
            <a:solidFill>
              <a:srgbClr val="071F43"/>
            </a:solidFill>
          </p:spPr>
          <p:txBody>
            <a:bodyPr wrap="square" lIns="0" tIns="0" rIns="0" bIns="0" rtlCol="0"/>
            <a:lstStyle/>
            <a:p>
              <a:endParaRPr/>
            </a:p>
          </p:txBody>
        </p:sp>
        <p:sp>
          <p:nvSpPr>
            <p:cNvPr id="7" name="object 7"/>
            <p:cNvSpPr/>
            <p:nvPr/>
          </p:nvSpPr>
          <p:spPr>
            <a:xfrm>
              <a:off x="1820279" y="2856185"/>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7"/>
                  </a:lnTo>
                  <a:lnTo>
                    <a:pt x="18218" y="322063"/>
                  </a:lnTo>
                  <a:lnTo>
                    <a:pt x="39592" y="361442"/>
                  </a:lnTo>
                  <a:lnTo>
                    <a:pt x="67900" y="395752"/>
                  </a:lnTo>
                  <a:lnTo>
                    <a:pt x="102209" y="424060"/>
                  </a:lnTo>
                  <a:lnTo>
                    <a:pt x="141588" y="445434"/>
                  </a:lnTo>
                  <a:lnTo>
                    <a:pt x="185104" y="458942"/>
                  </a:lnTo>
                  <a:lnTo>
                    <a:pt x="231825" y="463652"/>
                  </a:lnTo>
                  <a:lnTo>
                    <a:pt x="278546" y="458942"/>
                  </a:lnTo>
                  <a:lnTo>
                    <a:pt x="322062" y="445434"/>
                  </a:lnTo>
                  <a:lnTo>
                    <a:pt x="361441" y="424060"/>
                  </a:lnTo>
                  <a:lnTo>
                    <a:pt x="395751" y="395752"/>
                  </a:lnTo>
                  <a:lnTo>
                    <a:pt x="424059" y="361442"/>
                  </a:lnTo>
                  <a:lnTo>
                    <a:pt x="445433" y="322063"/>
                  </a:lnTo>
                  <a:lnTo>
                    <a:pt x="458941" y="278547"/>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042469"/>
            </a:solidFill>
          </p:spPr>
          <p:txBody>
            <a:bodyPr wrap="square" lIns="0" tIns="0" rIns="0" bIns="0" rtlCol="0"/>
            <a:lstStyle/>
            <a:p>
              <a:endParaRPr/>
            </a:p>
          </p:txBody>
        </p:sp>
        <p:sp>
          <p:nvSpPr>
            <p:cNvPr id="8" name="object 8"/>
            <p:cNvSpPr/>
            <p:nvPr/>
          </p:nvSpPr>
          <p:spPr>
            <a:xfrm>
              <a:off x="1917357" y="2942878"/>
              <a:ext cx="257810" cy="272415"/>
            </a:xfrm>
            <a:custGeom>
              <a:avLst/>
              <a:gdLst/>
              <a:ahLst/>
              <a:cxnLst/>
              <a:rect l="l" t="t" r="r" b="b"/>
              <a:pathLst>
                <a:path w="257810" h="272414">
                  <a:moveTo>
                    <a:pt x="235750" y="0"/>
                  </a:moveTo>
                  <a:lnTo>
                    <a:pt x="225489" y="1862"/>
                  </a:lnTo>
                  <a:lnTo>
                    <a:pt x="215229" y="7668"/>
                  </a:lnTo>
                  <a:lnTo>
                    <a:pt x="204822" y="16761"/>
                  </a:lnTo>
                  <a:lnTo>
                    <a:pt x="94075" y="196717"/>
                  </a:lnTo>
                  <a:lnTo>
                    <a:pt x="45721" y="134394"/>
                  </a:lnTo>
                  <a:lnTo>
                    <a:pt x="39372" y="129136"/>
                  </a:lnTo>
                  <a:lnTo>
                    <a:pt x="31196" y="126215"/>
                  </a:lnTo>
                  <a:lnTo>
                    <a:pt x="21703" y="127383"/>
                  </a:lnTo>
                  <a:lnTo>
                    <a:pt x="11406" y="134394"/>
                  </a:lnTo>
                  <a:lnTo>
                    <a:pt x="3399" y="140736"/>
                  </a:lnTo>
                  <a:lnTo>
                    <a:pt x="0" y="148904"/>
                  </a:lnTo>
                  <a:lnTo>
                    <a:pt x="548" y="158386"/>
                  </a:lnTo>
                  <a:lnTo>
                    <a:pt x="4387" y="168672"/>
                  </a:lnTo>
                  <a:lnTo>
                    <a:pt x="73798" y="258261"/>
                  </a:lnTo>
                  <a:lnTo>
                    <a:pt x="80816" y="265273"/>
                  </a:lnTo>
                  <a:lnTo>
                    <a:pt x="87056" y="272283"/>
                  </a:lnTo>
                  <a:lnTo>
                    <a:pt x="94075" y="272283"/>
                  </a:lnTo>
                  <a:lnTo>
                    <a:pt x="103398" y="271078"/>
                  </a:lnTo>
                  <a:lnTo>
                    <a:pt x="253176" y="44026"/>
                  </a:lnTo>
                  <a:lnTo>
                    <a:pt x="257563" y="21045"/>
                  </a:lnTo>
                  <a:lnTo>
                    <a:pt x="254163" y="10285"/>
                  </a:lnTo>
                  <a:lnTo>
                    <a:pt x="246156" y="2738"/>
                  </a:lnTo>
                  <a:lnTo>
                    <a:pt x="235750" y="0"/>
                  </a:lnTo>
                  <a:close/>
                </a:path>
              </a:pathLst>
            </a:custGeom>
            <a:solidFill>
              <a:srgbClr val="FFFFFF"/>
            </a:solidFill>
          </p:spPr>
          <p:txBody>
            <a:bodyPr wrap="square" lIns="0" tIns="0" rIns="0" bIns="0" rtlCol="0"/>
            <a:lstStyle/>
            <a:p>
              <a:endParaRPr/>
            </a:p>
          </p:txBody>
        </p:sp>
        <p:sp>
          <p:nvSpPr>
            <p:cNvPr id="9" name="object 9"/>
            <p:cNvSpPr/>
            <p:nvPr/>
          </p:nvSpPr>
          <p:spPr>
            <a:xfrm>
              <a:off x="1820279" y="4172249"/>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6" y="458941"/>
                  </a:lnTo>
                  <a:lnTo>
                    <a:pt x="322062" y="445433"/>
                  </a:lnTo>
                  <a:lnTo>
                    <a:pt x="361441" y="424059"/>
                  </a:lnTo>
                  <a:lnTo>
                    <a:pt x="395751" y="395751"/>
                  </a:lnTo>
                  <a:lnTo>
                    <a:pt x="424059" y="361441"/>
                  </a:lnTo>
                  <a:lnTo>
                    <a:pt x="445433" y="322062"/>
                  </a:lnTo>
                  <a:lnTo>
                    <a:pt x="458941" y="278546"/>
                  </a:lnTo>
                  <a:lnTo>
                    <a:pt x="463651" y="231825"/>
                  </a:lnTo>
                  <a:lnTo>
                    <a:pt x="458941" y="185104"/>
                  </a:lnTo>
                  <a:lnTo>
                    <a:pt x="445433" y="141588"/>
                  </a:lnTo>
                  <a:lnTo>
                    <a:pt x="424059" y="102209"/>
                  </a:lnTo>
                  <a:lnTo>
                    <a:pt x="395751" y="67900"/>
                  </a:lnTo>
                  <a:lnTo>
                    <a:pt x="361441" y="39592"/>
                  </a:lnTo>
                  <a:lnTo>
                    <a:pt x="322062" y="18218"/>
                  </a:lnTo>
                  <a:lnTo>
                    <a:pt x="278546" y="4709"/>
                  </a:lnTo>
                  <a:lnTo>
                    <a:pt x="231825" y="0"/>
                  </a:lnTo>
                  <a:close/>
                </a:path>
              </a:pathLst>
            </a:custGeom>
            <a:solidFill>
              <a:srgbClr val="C00000"/>
            </a:solidFill>
          </p:spPr>
          <p:txBody>
            <a:bodyPr wrap="square" lIns="0" tIns="0" rIns="0" bIns="0" rtlCol="0"/>
            <a:lstStyle/>
            <a:p>
              <a:endParaRPr/>
            </a:p>
          </p:txBody>
        </p:sp>
        <p:sp>
          <p:nvSpPr>
            <p:cNvPr id="10" name="object 10"/>
            <p:cNvSpPr/>
            <p:nvPr/>
          </p:nvSpPr>
          <p:spPr>
            <a:xfrm>
              <a:off x="1917357" y="4258942"/>
              <a:ext cx="257810" cy="272415"/>
            </a:xfrm>
            <a:custGeom>
              <a:avLst/>
              <a:gdLst/>
              <a:ahLst/>
              <a:cxnLst/>
              <a:rect l="l" t="t" r="r" b="b"/>
              <a:pathLst>
                <a:path w="257810" h="272414">
                  <a:moveTo>
                    <a:pt x="235750" y="0"/>
                  </a:moveTo>
                  <a:lnTo>
                    <a:pt x="225489" y="1862"/>
                  </a:lnTo>
                  <a:lnTo>
                    <a:pt x="215229" y="7668"/>
                  </a:lnTo>
                  <a:lnTo>
                    <a:pt x="204822" y="16761"/>
                  </a:lnTo>
                  <a:lnTo>
                    <a:pt x="94075" y="196717"/>
                  </a:lnTo>
                  <a:lnTo>
                    <a:pt x="45721" y="134394"/>
                  </a:lnTo>
                  <a:lnTo>
                    <a:pt x="39372" y="129136"/>
                  </a:lnTo>
                  <a:lnTo>
                    <a:pt x="31196" y="126215"/>
                  </a:lnTo>
                  <a:lnTo>
                    <a:pt x="21703" y="127383"/>
                  </a:lnTo>
                  <a:lnTo>
                    <a:pt x="11406" y="134394"/>
                  </a:lnTo>
                  <a:lnTo>
                    <a:pt x="3399" y="140736"/>
                  </a:lnTo>
                  <a:lnTo>
                    <a:pt x="0" y="148904"/>
                  </a:lnTo>
                  <a:lnTo>
                    <a:pt x="548" y="158386"/>
                  </a:lnTo>
                  <a:lnTo>
                    <a:pt x="4387" y="168672"/>
                  </a:lnTo>
                  <a:lnTo>
                    <a:pt x="73798" y="258261"/>
                  </a:lnTo>
                  <a:lnTo>
                    <a:pt x="80816" y="265273"/>
                  </a:lnTo>
                  <a:lnTo>
                    <a:pt x="87056" y="272283"/>
                  </a:lnTo>
                  <a:lnTo>
                    <a:pt x="94075" y="272283"/>
                  </a:lnTo>
                  <a:lnTo>
                    <a:pt x="103398" y="271078"/>
                  </a:lnTo>
                  <a:lnTo>
                    <a:pt x="253176" y="44026"/>
                  </a:lnTo>
                  <a:lnTo>
                    <a:pt x="257563" y="21045"/>
                  </a:lnTo>
                  <a:lnTo>
                    <a:pt x="254163" y="10285"/>
                  </a:lnTo>
                  <a:lnTo>
                    <a:pt x="246156" y="2738"/>
                  </a:lnTo>
                  <a:lnTo>
                    <a:pt x="235750" y="0"/>
                  </a:lnTo>
                  <a:close/>
                </a:path>
              </a:pathLst>
            </a:custGeom>
            <a:solidFill>
              <a:srgbClr val="FFFFFF"/>
            </a:solidFill>
          </p:spPr>
          <p:txBody>
            <a:bodyPr wrap="square" lIns="0" tIns="0" rIns="0" bIns="0" rtlCol="0"/>
            <a:lstStyle/>
            <a:p>
              <a:endParaRPr/>
            </a:p>
          </p:txBody>
        </p:sp>
        <p:pic>
          <p:nvPicPr>
            <p:cNvPr id="11" name="object 11"/>
            <p:cNvPicPr/>
            <p:nvPr/>
          </p:nvPicPr>
          <p:blipFill>
            <a:blip r:embed="rId3">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12" name="object 12"/>
            <p:cNvPicPr/>
            <p:nvPr/>
          </p:nvPicPr>
          <p:blipFill>
            <a:blip r:embed="rId4" cstate="print"/>
            <a:stretch>
              <a:fillRect/>
            </a:stretch>
          </p:blipFill>
          <p:spPr>
            <a:xfrm>
              <a:off x="144451" y="96415"/>
              <a:ext cx="1481982" cy="1369425"/>
            </a:xfrm>
            <a:prstGeom prst="rect">
              <a:avLst/>
            </a:prstGeom>
          </p:spPr>
        </p:pic>
      </p:grpSp>
      <p:sp>
        <p:nvSpPr>
          <p:cNvPr id="13" name="object 13"/>
          <p:cNvSpPr txBox="1"/>
          <p:nvPr/>
        </p:nvSpPr>
        <p:spPr>
          <a:xfrm>
            <a:off x="2490650" y="2704084"/>
            <a:ext cx="3783965" cy="754380"/>
          </a:xfrm>
          <a:prstGeom prst="rect">
            <a:avLst/>
          </a:prstGeom>
        </p:spPr>
        <p:txBody>
          <a:bodyPr vert="horz" wrap="square" lIns="0" tIns="13970" rIns="0" bIns="0" rtlCol="0">
            <a:spAutoFit/>
          </a:bodyPr>
          <a:lstStyle/>
          <a:p>
            <a:pPr marL="12700" marR="5080">
              <a:lnSpc>
                <a:spcPct val="99400"/>
              </a:lnSpc>
              <a:spcBef>
                <a:spcPts val="110"/>
              </a:spcBef>
            </a:pPr>
            <a:r>
              <a:rPr sz="1600" dirty="0">
                <a:solidFill>
                  <a:srgbClr val="7F7F7F"/>
                </a:solidFill>
                <a:latin typeface="Tahoma"/>
                <a:cs typeface="Tahoma"/>
              </a:rPr>
              <a:t>Protect</a:t>
            </a:r>
            <a:r>
              <a:rPr sz="1600" spc="-120" dirty="0">
                <a:solidFill>
                  <a:srgbClr val="7F7F7F"/>
                </a:solidFill>
                <a:latin typeface="Tahoma"/>
                <a:cs typeface="Tahoma"/>
              </a:rPr>
              <a:t> </a:t>
            </a:r>
            <a:r>
              <a:rPr sz="1600" spc="-40" dirty="0">
                <a:solidFill>
                  <a:srgbClr val="7F7F7F"/>
                </a:solidFill>
                <a:latin typeface="Tahoma"/>
                <a:cs typeface="Tahoma"/>
              </a:rPr>
              <a:t>a</a:t>
            </a:r>
            <a:r>
              <a:rPr sz="1600" spc="-120" dirty="0">
                <a:solidFill>
                  <a:srgbClr val="7F7F7F"/>
                </a:solidFill>
                <a:latin typeface="Tahoma"/>
                <a:cs typeface="Tahoma"/>
              </a:rPr>
              <a:t> </a:t>
            </a:r>
            <a:r>
              <a:rPr sz="1600" spc="-10" dirty="0">
                <a:solidFill>
                  <a:srgbClr val="7F7F7F"/>
                </a:solidFill>
                <a:latin typeface="Tahoma"/>
                <a:cs typeface="Tahoma"/>
              </a:rPr>
              <a:t>business</a:t>
            </a:r>
            <a:r>
              <a:rPr sz="1600" spc="-114" dirty="0">
                <a:solidFill>
                  <a:srgbClr val="7F7F7F"/>
                </a:solidFill>
                <a:latin typeface="Tahoma"/>
                <a:cs typeface="Tahoma"/>
              </a:rPr>
              <a:t> </a:t>
            </a:r>
            <a:r>
              <a:rPr sz="1600" dirty="0">
                <a:solidFill>
                  <a:srgbClr val="7F7F7F"/>
                </a:solidFill>
                <a:latin typeface="Tahoma"/>
                <a:cs typeface="Tahoma"/>
              </a:rPr>
              <a:t>by</a:t>
            </a:r>
            <a:r>
              <a:rPr sz="1600" spc="-114" dirty="0">
                <a:solidFill>
                  <a:srgbClr val="7F7F7F"/>
                </a:solidFill>
                <a:latin typeface="Tahoma"/>
                <a:cs typeface="Tahoma"/>
              </a:rPr>
              <a:t> </a:t>
            </a:r>
            <a:r>
              <a:rPr sz="1600" spc="-10" dirty="0">
                <a:solidFill>
                  <a:srgbClr val="7F7F7F"/>
                </a:solidFill>
                <a:latin typeface="Tahoma"/>
                <a:cs typeface="Tahoma"/>
              </a:rPr>
              <a:t>staying</a:t>
            </a:r>
            <a:r>
              <a:rPr sz="1600" spc="-130" dirty="0">
                <a:solidFill>
                  <a:srgbClr val="7F7F7F"/>
                </a:solidFill>
                <a:latin typeface="Tahoma"/>
                <a:cs typeface="Tahoma"/>
              </a:rPr>
              <a:t> </a:t>
            </a:r>
            <a:r>
              <a:rPr sz="1600" spc="-20" dirty="0">
                <a:solidFill>
                  <a:srgbClr val="7F7F7F"/>
                </a:solidFill>
                <a:latin typeface="Tahoma"/>
                <a:cs typeface="Tahoma"/>
              </a:rPr>
              <a:t>up</a:t>
            </a:r>
            <a:r>
              <a:rPr sz="1600" spc="-114" dirty="0">
                <a:solidFill>
                  <a:srgbClr val="7F7F7F"/>
                </a:solidFill>
                <a:latin typeface="Tahoma"/>
                <a:cs typeface="Tahoma"/>
              </a:rPr>
              <a:t> </a:t>
            </a:r>
            <a:r>
              <a:rPr sz="1600" dirty="0">
                <a:solidFill>
                  <a:srgbClr val="7F7F7F"/>
                </a:solidFill>
                <a:latin typeface="Tahoma"/>
                <a:cs typeface="Tahoma"/>
              </a:rPr>
              <a:t>to</a:t>
            </a:r>
            <a:r>
              <a:rPr sz="1600" spc="-125" dirty="0">
                <a:solidFill>
                  <a:srgbClr val="7F7F7F"/>
                </a:solidFill>
                <a:latin typeface="Tahoma"/>
                <a:cs typeface="Tahoma"/>
              </a:rPr>
              <a:t> </a:t>
            </a:r>
            <a:r>
              <a:rPr sz="1600" dirty="0">
                <a:solidFill>
                  <a:srgbClr val="7F7F7F"/>
                </a:solidFill>
                <a:latin typeface="Tahoma"/>
                <a:cs typeface="Tahoma"/>
              </a:rPr>
              <a:t>date</a:t>
            </a:r>
            <a:r>
              <a:rPr sz="1600" spc="-120" dirty="0">
                <a:solidFill>
                  <a:srgbClr val="7F7F7F"/>
                </a:solidFill>
                <a:latin typeface="Tahoma"/>
                <a:cs typeface="Tahoma"/>
              </a:rPr>
              <a:t> </a:t>
            </a:r>
            <a:r>
              <a:rPr sz="1600" spc="-25" dirty="0">
                <a:solidFill>
                  <a:srgbClr val="7F7F7F"/>
                </a:solidFill>
                <a:latin typeface="Tahoma"/>
                <a:cs typeface="Tahoma"/>
              </a:rPr>
              <a:t>on </a:t>
            </a:r>
            <a:r>
              <a:rPr sz="1600" dirty="0">
                <a:solidFill>
                  <a:srgbClr val="7F7F7F"/>
                </a:solidFill>
                <a:latin typeface="Tahoma"/>
                <a:cs typeface="Tahoma"/>
              </a:rPr>
              <a:t>new</a:t>
            </a:r>
            <a:r>
              <a:rPr sz="1600" spc="-135" dirty="0">
                <a:solidFill>
                  <a:srgbClr val="7F7F7F"/>
                </a:solidFill>
                <a:latin typeface="Tahoma"/>
                <a:cs typeface="Tahoma"/>
              </a:rPr>
              <a:t> </a:t>
            </a:r>
            <a:r>
              <a:rPr sz="1600" dirty="0">
                <a:solidFill>
                  <a:srgbClr val="7F7F7F"/>
                </a:solidFill>
                <a:latin typeface="Tahoma"/>
                <a:cs typeface="Tahoma"/>
              </a:rPr>
              <a:t>security</a:t>
            </a:r>
            <a:r>
              <a:rPr sz="1600" spc="-125" dirty="0">
                <a:solidFill>
                  <a:srgbClr val="7F7F7F"/>
                </a:solidFill>
                <a:latin typeface="Tahoma"/>
                <a:cs typeface="Tahoma"/>
              </a:rPr>
              <a:t> </a:t>
            </a:r>
            <a:r>
              <a:rPr sz="1600" dirty="0">
                <a:solidFill>
                  <a:srgbClr val="7F7F7F"/>
                </a:solidFill>
                <a:latin typeface="Tahoma"/>
                <a:cs typeface="Tahoma"/>
              </a:rPr>
              <a:t>releases</a:t>
            </a:r>
            <a:r>
              <a:rPr sz="1600" spc="-125" dirty="0">
                <a:solidFill>
                  <a:srgbClr val="7F7F7F"/>
                </a:solidFill>
                <a:latin typeface="Tahoma"/>
                <a:cs typeface="Tahoma"/>
              </a:rPr>
              <a:t> </a:t>
            </a:r>
            <a:r>
              <a:rPr sz="1600" dirty="0">
                <a:solidFill>
                  <a:srgbClr val="7F7F7F"/>
                </a:solidFill>
                <a:latin typeface="Tahoma"/>
                <a:cs typeface="Tahoma"/>
              </a:rPr>
              <a:t>that</a:t>
            </a:r>
            <a:r>
              <a:rPr sz="1600" spc="-125" dirty="0">
                <a:solidFill>
                  <a:srgbClr val="7F7F7F"/>
                </a:solidFill>
                <a:latin typeface="Tahoma"/>
                <a:cs typeface="Tahoma"/>
              </a:rPr>
              <a:t> </a:t>
            </a:r>
            <a:r>
              <a:rPr sz="1600" dirty="0">
                <a:solidFill>
                  <a:srgbClr val="7F7F7F"/>
                </a:solidFill>
                <a:latin typeface="Tahoma"/>
                <a:cs typeface="Tahoma"/>
              </a:rPr>
              <a:t>stop</a:t>
            </a:r>
            <a:r>
              <a:rPr sz="1600" spc="-125" dirty="0">
                <a:solidFill>
                  <a:srgbClr val="7F7F7F"/>
                </a:solidFill>
                <a:latin typeface="Tahoma"/>
                <a:cs typeface="Tahoma"/>
              </a:rPr>
              <a:t> </a:t>
            </a:r>
            <a:r>
              <a:rPr sz="1600" spc="-10" dirty="0">
                <a:solidFill>
                  <a:srgbClr val="7F7F7F"/>
                </a:solidFill>
                <a:latin typeface="Tahoma"/>
                <a:cs typeface="Tahoma"/>
              </a:rPr>
              <a:t>malicious </a:t>
            </a:r>
            <a:r>
              <a:rPr sz="1600" dirty="0">
                <a:solidFill>
                  <a:srgbClr val="7F7F7F"/>
                </a:solidFill>
                <a:latin typeface="Tahoma"/>
                <a:cs typeface="Tahoma"/>
              </a:rPr>
              <a:t>code</a:t>
            </a:r>
            <a:r>
              <a:rPr sz="1600" spc="-140" dirty="0">
                <a:solidFill>
                  <a:srgbClr val="7F7F7F"/>
                </a:solidFill>
                <a:latin typeface="Tahoma"/>
                <a:cs typeface="Tahoma"/>
              </a:rPr>
              <a:t> </a:t>
            </a:r>
            <a:r>
              <a:rPr sz="1600" spc="-20" dirty="0">
                <a:solidFill>
                  <a:srgbClr val="7F7F7F"/>
                </a:solidFill>
                <a:latin typeface="Tahoma"/>
                <a:cs typeface="Tahoma"/>
              </a:rPr>
              <a:t>and</a:t>
            </a:r>
            <a:r>
              <a:rPr sz="1600" spc="-125" dirty="0">
                <a:solidFill>
                  <a:srgbClr val="7F7F7F"/>
                </a:solidFill>
                <a:latin typeface="Tahoma"/>
                <a:cs typeface="Tahoma"/>
              </a:rPr>
              <a:t> </a:t>
            </a:r>
            <a:r>
              <a:rPr sz="1600" dirty="0">
                <a:solidFill>
                  <a:srgbClr val="7F7F7F"/>
                </a:solidFill>
                <a:latin typeface="Tahoma"/>
                <a:cs typeface="Tahoma"/>
              </a:rPr>
              <a:t>monitor</a:t>
            </a:r>
            <a:r>
              <a:rPr sz="1600" spc="-130" dirty="0">
                <a:solidFill>
                  <a:srgbClr val="7F7F7F"/>
                </a:solidFill>
                <a:latin typeface="Tahoma"/>
                <a:cs typeface="Tahoma"/>
              </a:rPr>
              <a:t> </a:t>
            </a:r>
            <a:r>
              <a:rPr sz="1600" dirty="0">
                <a:solidFill>
                  <a:srgbClr val="7F7F7F"/>
                </a:solidFill>
                <a:latin typeface="Tahoma"/>
                <a:cs typeface="Tahoma"/>
              </a:rPr>
              <a:t>the</a:t>
            </a:r>
            <a:r>
              <a:rPr sz="1600" spc="-135" dirty="0">
                <a:solidFill>
                  <a:srgbClr val="7F7F7F"/>
                </a:solidFill>
                <a:latin typeface="Tahoma"/>
                <a:cs typeface="Tahoma"/>
              </a:rPr>
              <a:t> </a:t>
            </a:r>
            <a:r>
              <a:rPr sz="1600" spc="-10" dirty="0">
                <a:solidFill>
                  <a:srgbClr val="7F7F7F"/>
                </a:solidFill>
                <a:latin typeface="Tahoma"/>
                <a:cs typeface="Tahoma"/>
              </a:rPr>
              <a:t>system</a:t>
            </a:r>
            <a:r>
              <a:rPr sz="1600" spc="-140" dirty="0">
                <a:solidFill>
                  <a:srgbClr val="7F7F7F"/>
                </a:solidFill>
                <a:latin typeface="Tahoma"/>
                <a:cs typeface="Tahoma"/>
              </a:rPr>
              <a:t> </a:t>
            </a:r>
            <a:r>
              <a:rPr sz="1600" spc="-10" dirty="0">
                <a:solidFill>
                  <a:srgbClr val="7F7F7F"/>
                </a:solidFill>
                <a:latin typeface="Tahoma"/>
                <a:cs typeface="Tahoma"/>
              </a:rPr>
              <a:t>regularly.</a:t>
            </a:r>
            <a:endParaRPr sz="1600">
              <a:latin typeface="Tahoma"/>
              <a:cs typeface="Tahoma"/>
            </a:endParaRPr>
          </a:p>
        </p:txBody>
      </p:sp>
      <p:sp>
        <p:nvSpPr>
          <p:cNvPr id="15" name="object 15"/>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5"/>
              </a:rPr>
              <a:t>www.AmericasSBDC.org/Cybersecurity</a:t>
            </a:r>
            <a:endParaRPr sz="1200">
              <a:latin typeface="Tahoma"/>
              <a:cs typeface="Tahoma"/>
            </a:endParaRPr>
          </a:p>
        </p:txBody>
      </p:sp>
      <p:sp>
        <p:nvSpPr>
          <p:cNvPr id="14" name="object 14"/>
          <p:cNvSpPr txBox="1"/>
          <p:nvPr/>
        </p:nvSpPr>
        <p:spPr>
          <a:xfrm>
            <a:off x="2490649" y="4051300"/>
            <a:ext cx="3648710" cy="751205"/>
          </a:xfrm>
          <a:prstGeom prst="rect">
            <a:avLst/>
          </a:prstGeom>
        </p:spPr>
        <p:txBody>
          <a:bodyPr vert="horz" wrap="square" lIns="0" tIns="22860" rIns="0" bIns="0" rtlCol="0">
            <a:spAutoFit/>
          </a:bodyPr>
          <a:lstStyle/>
          <a:p>
            <a:pPr marL="12700" marR="5080">
              <a:lnSpc>
                <a:spcPts val="1900"/>
              </a:lnSpc>
              <a:spcBef>
                <a:spcPts val="180"/>
              </a:spcBef>
            </a:pPr>
            <a:r>
              <a:rPr sz="1600" dirty="0">
                <a:solidFill>
                  <a:srgbClr val="7F7F7F"/>
                </a:solidFill>
                <a:latin typeface="Tahoma"/>
                <a:cs typeface="Tahoma"/>
              </a:rPr>
              <a:t>Malicious</a:t>
            </a:r>
            <a:r>
              <a:rPr sz="1600" spc="-110" dirty="0">
                <a:solidFill>
                  <a:srgbClr val="7F7F7F"/>
                </a:solidFill>
                <a:latin typeface="Tahoma"/>
                <a:cs typeface="Tahoma"/>
              </a:rPr>
              <a:t> </a:t>
            </a:r>
            <a:r>
              <a:rPr sz="1600" dirty="0">
                <a:solidFill>
                  <a:srgbClr val="7F7F7F"/>
                </a:solidFill>
                <a:latin typeface="Tahoma"/>
                <a:cs typeface="Tahoma"/>
              </a:rPr>
              <a:t>code</a:t>
            </a:r>
            <a:r>
              <a:rPr sz="1600" spc="-114" dirty="0">
                <a:solidFill>
                  <a:srgbClr val="7F7F7F"/>
                </a:solidFill>
                <a:latin typeface="Tahoma"/>
                <a:cs typeface="Tahoma"/>
              </a:rPr>
              <a:t> </a:t>
            </a:r>
            <a:r>
              <a:rPr sz="1600" dirty="0">
                <a:solidFill>
                  <a:srgbClr val="7F7F7F"/>
                </a:solidFill>
                <a:latin typeface="Tahoma"/>
                <a:cs typeface="Tahoma"/>
              </a:rPr>
              <a:t>is</a:t>
            </a:r>
            <a:r>
              <a:rPr sz="1600" spc="-110" dirty="0">
                <a:solidFill>
                  <a:srgbClr val="7F7F7F"/>
                </a:solidFill>
                <a:latin typeface="Tahoma"/>
                <a:cs typeface="Tahoma"/>
              </a:rPr>
              <a:t> </a:t>
            </a:r>
            <a:r>
              <a:rPr sz="1600" dirty="0">
                <a:solidFill>
                  <a:srgbClr val="7F7F7F"/>
                </a:solidFill>
                <a:latin typeface="Tahoma"/>
                <a:cs typeface="Tahoma"/>
              </a:rPr>
              <a:t>always</a:t>
            </a:r>
            <a:r>
              <a:rPr sz="1600" spc="-105" dirty="0">
                <a:solidFill>
                  <a:srgbClr val="7F7F7F"/>
                </a:solidFill>
                <a:latin typeface="Tahoma"/>
                <a:cs typeface="Tahoma"/>
              </a:rPr>
              <a:t> </a:t>
            </a:r>
            <a:r>
              <a:rPr sz="1600" spc="-45" dirty="0">
                <a:solidFill>
                  <a:srgbClr val="7F7F7F"/>
                </a:solidFill>
                <a:latin typeface="Tahoma"/>
                <a:cs typeface="Tahoma"/>
              </a:rPr>
              <a:t>changing,</a:t>
            </a:r>
            <a:r>
              <a:rPr sz="1600" spc="-114" dirty="0">
                <a:solidFill>
                  <a:srgbClr val="7F7F7F"/>
                </a:solidFill>
                <a:latin typeface="Tahoma"/>
                <a:cs typeface="Tahoma"/>
              </a:rPr>
              <a:t> </a:t>
            </a:r>
            <a:r>
              <a:rPr sz="1600" dirty="0">
                <a:solidFill>
                  <a:srgbClr val="7F7F7F"/>
                </a:solidFill>
                <a:latin typeface="Tahoma"/>
                <a:cs typeface="Tahoma"/>
              </a:rPr>
              <a:t>so</a:t>
            </a:r>
            <a:r>
              <a:rPr sz="1600" spc="-114" dirty="0">
                <a:solidFill>
                  <a:srgbClr val="7F7F7F"/>
                </a:solidFill>
                <a:latin typeface="Tahoma"/>
                <a:cs typeface="Tahoma"/>
              </a:rPr>
              <a:t> </a:t>
            </a:r>
            <a:r>
              <a:rPr sz="1600" dirty="0">
                <a:solidFill>
                  <a:srgbClr val="7F7F7F"/>
                </a:solidFill>
                <a:latin typeface="Tahoma"/>
                <a:cs typeface="Tahoma"/>
              </a:rPr>
              <a:t>it</a:t>
            </a:r>
            <a:r>
              <a:rPr sz="1600" spc="-114" dirty="0">
                <a:solidFill>
                  <a:srgbClr val="7F7F7F"/>
                </a:solidFill>
                <a:latin typeface="Tahoma"/>
                <a:cs typeface="Tahoma"/>
              </a:rPr>
              <a:t> </a:t>
            </a:r>
            <a:r>
              <a:rPr sz="1600" spc="-25" dirty="0">
                <a:solidFill>
                  <a:srgbClr val="7F7F7F"/>
                </a:solidFill>
                <a:latin typeface="Tahoma"/>
                <a:cs typeface="Tahoma"/>
              </a:rPr>
              <a:t>is </a:t>
            </a:r>
            <a:r>
              <a:rPr sz="1600" dirty="0">
                <a:solidFill>
                  <a:srgbClr val="7F7F7F"/>
                </a:solidFill>
                <a:latin typeface="Tahoma"/>
                <a:cs typeface="Tahoma"/>
              </a:rPr>
              <a:t>important</a:t>
            </a:r>
            <a:r>
              <a:rPr sz="1600" spc="-130" dirty="0">
                <a:solidFill>
                  <a:srgbClr val="7F7F7F"/>
                </a:solidFill>
                <a:latin typeface="Tahoma"/>
                <a:cs typeface="Tahoma"/>
              </a:rPr>
              <a:t> </a:t>
            </a:r>
            <a:r>
              <a:rPr sz="1600" dirty="0">
                <a:solidFill>
                  <a:srgbClr val="7F7F7F"/>
                </a:solidFill>
                <a:latin typeface="Tahoma"/>
                <a:cs typeface="Tahoma"/>
              </a:rPr>
              <a:t>to</a:t>
            </a:r>
            <a:r>
              <a:rPr sz="1600" spc="-130" dirty="0">
                <a:solidFill>
                  <a:srgbClr val="7F7F7F"/>
                </a:solidFill>
                <a:latin typeface="Tahoma"/>
                <a:cs typeface="Tahoma"/>
              </a:rPr>
              <a:t> </a:t>
            </a:r>
            <a:r>
              <a:rPr sz="1600" dirty="0">
                <a:solidFill>
                  <a:srgbClr val="7F7F7F"/>
                </a:solidFill>
                <a:latin typeface="Tahoma"/>
                <a:cs typeface="Tahoma"/>
              </a:rPr>
              <a:t>always</a:t>
            </a:r>
            <a:r>
              <a:rPr sz="1600" spc="-120" dirty="0">
                <a:solidFill>
                  <a:srgbClr val="7F7F7F"/>
                </a:solidFill>
                <a:latin typeface="Tahoma"/>
                <a:cs typeface="Tahoma"/>
              </a:rPr>
              <a:t> </a:t>
            </a:r>
            <a:r>
              <a:rPr sz="1600" spc="-10" dirty="0">
                <a:solidFill>
                  <a:srgbClr val="7F7F7F"/>
                </a:solidFill>
                <a:latin typeface="Tahoma"/>
                <a:cs typeface="Tahoma"/>
              </a:rPr>
              <a:t>have</a:t>
            </a:r>
            <a:r>
              <a:rPr sz="1600" spc="-125" dirty="0">
                <a:solidFill>
                  <a:srgbClr val="7F7F7F"/>
                </a:solidFill>
                <a:latin typeface="Tahoma"/>
                <a:cs typeface="Tahoma"/>
              </a:rPr>
              <a:t> </a:t>
            </a:r>
            <a:r>
              <a:rPr sz="1600" spc="-25" dirty="0">
                <a:solidFill>
                  <a:srgbClr val="7F7F7F"/>
                </a:solidFill>
                <a:latin typeface="Tahoma"/>
                <a:cs typeface="Tahoma"/>
              </a:rPr>
              <a:t>up-</a:t>
            </a:r>
            <a:r>
              <a:rPr sz="1600" dirty="0">
                <a:solidFill>
                  <a:srgbClr val="7F7F7F"/>
                </a:solidFill>
                <a:latin typeface="Tahoma"/>
                <a:cs typeface="Tahoma"/>
              </a:rPr>
              <a:t>to-</a:t>
            </a:r>
            <a:r>
              <a:rPr sz="1600" spc="-20" dirty="0">
                <a:solidFill>
                  <a:srgbClr val="7F7F7F"/>
                </a:solidFill>
                <a:latin typeface="Tahoma"/>
                <a:cs typeface="Tahoma"/>
              </a:rPr>
              <a:t>date </a:t>
            </a:r>
            <a:r>
              <a:rPr sz="1600" dirty="0">
                <a:solidFill>
                  <a:srgbClr val="7F7F7F"/>
                </a:solidFill>
                <a:latin typeface="Tahoma"/>
                <a:cs typeface="Tahoma"/>
              </a:rPr>
              <a:t>protections,</a:t>
            </a:r>
            <a:r>
              <a:rPr sz="1600" spc="-160" dirty="0">
                <a:solidFill>
                  <a:srgbClr val="7F7F7F"/>
                </a:solidFill>
                <a:latin typeface="Tahoma"/>
                <a:cs typeface="Tahoma"/>
              </a:rPr>
              <a:t> </a:t>
            </a:r>
            <a:r>
              <a:rPr sz="1600" spc="-10" dirty="0">
                <a:solidFill>
                  <a:srgbClr val="7F7F7F"/>
                </a:solidFill>
                <a:latin typeface="Tahoma"/>
                <a:cs typeface="Tahoma"/>
              </a:rPr>
              <a:t>such</a:t>
            </a:r>
            <a:r>
              <a:rPr sz="1600" spc="-155" dirty="0">
                <a:solidFill>
                  <a:srgbClr val="7F7F7F"/>
                </a:solidFill>
                <a:latin typeface="Tahoma"/>
                <a:cs typeface="Tahoma"/>
              </a:rPr>
              <a:t> </a:t>
            </a:r>
            <a:r>
              <a:rPr sz="1600" spc="-35" dirty="0">
                <a:solidFill>
                  <a:srgbClr val="7F7F7F"/>
                </a:solidFill>
                <a:latin typeface="Tahoma"/>
                <a:cs typeface="Tahoma"/>
              </a:rPr>
              <a:t>as</a:t>
            </a:r>
            <a:r>
              <a:rPr sz="1600" spc="-150" dirty="0">
                <a:solidFill>
                  <a:srgbClr val="7F7F7F"/>
                </a:solidFill>
                <a:latin typeface="Tahoma"/>
                <a:cs typeface="Tahoma"/>
              </a:rPr>
              <a:t> </a:t>
            </a:r>
            <a:r>
              <a:rPr sz="1600" dirty="0">
                <a:solidFill>
                  <a:srgbClr val="7F7F7F"/>
                </a:solidFill>
                <a:latin typeface="Tahoma"/>
                <a:cs typeface="Tahoma"/>
              </a:rPr>
              <a:t>anti-malware</a:t>
            </a:r>
            <a:r>
              <a:rPr sz="1600" spc="-155" dirty="0">
                <a:solidFill>
                  <a:srgbClr val="7F7F7F"/>
                </a:solidFill>
                <a:latin typeface="Tahoma"/>
                <a:cs typeface="Tahoma"/>
              </a:rPr>
              <a:t> </a:t>
            </a:r>
            <a:r>
              <a:rPr sz="1600" spc="-10" dirty="0">
                <a:solidFill>
                  <a:srgbClr val="7F7F7F"/>
                </a:solidFill>
                <a:latin typeface="Tahoma"/>
                <a:cs typeface="Tahoma"/>
              </a:rPr>
              <a:t>tools.</a:t>
            </a:r>
            <a:endParaRPr sz="1600">
              <a:latin typeface="Tahoma"/>
              <a:cs typeface="Tahom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45" dirty="0"/>
              <a:t>Other</a:t>
            </a:r>
            <a:r>
              <a:rPr spc="-370" dirty="0"/>
              <a:t> </a:t>
            </a:r>
            <a:r>
              <a:rPr spc="-290" dirty="0"/>
              <a:t>Important</a:t>
            </a:r>
            <a:r>
              <a:rPr spc="-370" dirty="0"/>
              <a:t> </a:t>
            </a:r>
            <a:r>
              <a:rPr spc="-285" dirty="0"/>
              <a:t>Information</a:t>
            </a:r>
          </a:p>
        </p:txBody>
      </p:sp>
      <p:sp>
        <p:nvSpPr>
          <p:cNvPr id="3" name="object 3"/>
          <p:cNvSpPr txBox="1"/>
          <p:nvPr/>
        </p:nvSpPr>
        <p:spPr>
          <a:xfrm>
            <a:off x="932582" y="2482596"/>
            <a:ext cx="1927860" cy="65976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7F7F7F"/>
                </a:solidFill>
                <a:latin typeface="Tahoma"/>
                <a:cs typeface="Tahoma"/>
              </a:rPr>
              <a:t>Hiring Outside</a:t>
            </a:r>
            <a:r>
              <a:rPr sz="1400" spc="10" dirty="0">
                <a:solidFill>
                  <a:srgbClr val="7F7F7F"/>
                </a:solidFill>
                <a:latin typeface="Tahoma"/>
                <a:cs typeface="Tahoma"/>
              </a:rPr>
              <a:t> </a:t>
            </a:r>
            <a:r>
              <a:rPr sz="1400" spc="-20" dirty="0">
                <a:solidFill>
                  <a:srgbClr val="7F7F7F"/>
                </a:solidFill>
                <a:latin typeface="Tahoma"/>
                <a:cs typeface="Tahoma"/>
              </a:rPr>
              <a:t>Help</a:t>
            </a:r>
            <a:endParaRPr sz="1400">
              <a:latin typeface="Tahoma"/>
              <a:cs typeface="Tahoma"/>
            </a:endParaRPr>
          </a:p>
          <a:p>
            <a:pPr marL="190500" indent="-170815">
              <a:lnSpc>
                <a:spcPts val="1645"/>
              </a:lnSpc>
              <a:spcBef>
                <a:spcPts val="20"/>
              </a:spcBef>
              <a:buFont typeface="Arial"/>
              <a:buChar char="•"/>
              <a:tabLst>
                <a:tab pos="190500" algn="l"/>
              </a:tabLst>
            </a:pPr>
            <a:r>
              <a:rPr sz="1400" dirty="0">
                <a:solidFill>
                  <a:srgbClr val="7F7F7F"/>
                </a:solidFill>
                <a:latin typeface="Tahoma"/>
                <a:cs typeface="Tahoma"/>
              </a:rPr>
              <a:t>Forensic</a:t>
            </a:r>
            <a:r>
              <a:rPr sz="1400" spc="-50" dirty="0">
                <a:solidFill>
                  <a:srgbClr val="7F7F7F"/>
                </a:solidFill>
                <a:latin typeface="Tahoma"/>
                <a:cs typeface="Tahoma"/>
              </a:rPr>
              <a:t> </a:t>
            </a:r>
            <a:r>
              <a:rPr sz="1400" spc="-10" dirty="0">
                <a:solidFill>
                  <a:srgbClr val="7F7F7F"/>
                </a:solidFill>
                <a:latin typeface="Tahoma"/>
                <a:cs typeface="Tahoma"/>
              </a:rPr>
              <a:t>Investigators</a:t>
            </a:r>
            <a:endParaRPr sz="1400">
              <a:latin typeface="Tahoma"/>
              <a:cs typeface="Tahoma"/>
            </a:endParaRPr>
          </a:p>
          <a:p>
            <a:pPr marL="190500" indent="-170815">
              <a:lnSpc>
                <a:spcPts val="1645"/>
              </a:lnSpc>
              <a:buFont typeface="Arial"/>
              <a:buChar char="•"/>
              <a:tabLst>
                <a:tab pos="190500" algn="l"/>
              </a:tabLst>
            </a:pPr>
            <a:r>
              <a:rPr sz="1400" spc="-10" dirty="0">
                <a:solidFill>
                  <a:srgbClr val="7F7F7F"/>
                </a:solidFill>
                <a:latin typeface="Tahoma"/>
                <a:cs typeface="Tahoma"/>
              </a:rPr>
              <a:t>Attorney's</a:t>
            </a:r>
            <a:endParaRPr sz="1400">
              <a:latin typeface="Tahoma"/>
              <a:cs typeface="Tahoma"/>
            </a:endParaRPr>
          </a:p>
        </p:txBody>
      </p:sp>
      <p:sp>
        <p:nvSpPr>
          <p:cNvPr id="4" name="object 4"/>
          <p:cNvSpPr txBox="1"/>
          <p:nvPr/>
        </p:nvSpPr>
        <p:spPr>
          <a:xfrm>
            <a:off x="932581" y="4792979"/>
            <a:ext cx="2410460"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7F7F7F"/>
                </a:solidFill>
                <a:latin typeface="Tahoma"/>
                <a:cs typeface="Tahoma"/>
              </a:rPr>
              <a:t>Social</a:t>
            </a:r>
            <a:r>
              <a:rPr sz="1400" spc="-55" dirty="0">
                <a:solidFill>
                  <a:srgbClr val="7F7F7F"/>
                </a:solidFill>
                <a:latin typeface="Tahoma"/>
                <a:cs typeface="Tahoma"/>
              </a:rPr>
              <a:t> </a:t>
            </a:r>
            <a:r>
              <a:rPr sz="1400" dirty="0">
                <a:solidFill>
                  <a:srgbClr val="7F7F7F"/>
                </a:solidFill>
                <a:latin typeface="Tahoma"/>
                <a:cs typeface="Tahoma"/>
              </a:rPr>
              <a:t>Media</a:t>
            </a:r>
            <a:r>
              <a:rPr sz="1400" spc="-50" dirty="0">
                <a:solidFill>
                  <a:srgbClr val="7F7F7F"/>
                </a:solidFill>
                <a:latin typeface="Tahoma"/>
                <a:cs typeface="Tahoma"/>
              </a:rPr>
              <a:t> </a:t>
            </a:r>
            <a:r>
              <a:rPr sz="1400" dirty="0">
                <a:solidFill>
                  <a:srgbClr val="7F7F7F"/>
                </a:solidFill>
                <a:latin typeface="Tahoma"/>
                <a:cs typeface="Tahoma"/>
              </a:rPr>
              <a:t>&amp;</a:t>
            </a:r>
            <a:r>
              <a:rPr sz="1400" spc="-55" dirty="0">
                <a:solidFill>
                  <a:srgbClr val="7F7F7F"/>
                </a:solidFill>
                <a:latin typeface="Tahoma"/>
                <a:cs typeface="Tahoma"/>
              </a:rPr>
              <a:t> </a:t>
            </a:r>
            <a:r>
              <a:rPr sz="1400" dirty="0">
                <a:solidFill>
                  <a:srgbClr val="7F7F7F"/>
                </a:solidFill>
                <a:latin typeface="Tahoma"/>
                <a:cs typeface="Tahoma"/>
              </a:rPr>
              <a:t>Online</a:t>
            </a:r>
            <a:r>
              <a:rPr sz="1400" spc="-50" dirty="0">
                <a:solidFill>
                  <a:srgbClr val="7F7F7F"/>
                </a:solidFill>
                <a:latin typeface="Tahoma"/>
                <a:cs typeface="Tahoma"/>
              </a:rPr>
              <a:t> </a:t>
            </a:r>
            <a:r>
              <a:rPr sz="1400" spc="-10" dirty="0">
                <a:solidFill>
                  <a:srgbClr val="7F7F7F"/>
                </a:solidFill>
                <a:latin typeface="Tahoma"/>
                <a:cs typeface="Tahoma"/>
              </a:rPr>
              <a:t>Content</a:t>
            </a:r>
            <a:endParaRPr sz="1400">
              <a:latin typeface="Tahoma"/>
              <a:cs typeface="Tahoma"/>
            </a:endParaRPr>
          </a:p>
        </p:txBody>
      </p:sp>
      <p:sp>
        <p:nvSpPr>
          <p:cNvPr id="5" name="object 5"/>
          <p:cNvSpPr txBox="1"/>
          <p:nvPr/>
        </p:nvSpPr>
        <p:spPr>
          <a:xfrm>
            <a:off x="8374615" y="2269235"/>
            <a:ext cx="3392170" cy="1089660"/>
          </a:xfrm>
          <a:prstGeom prst="rect">
            <a:avLst/>
          </a:prstGeom>
        </p:spPr>
        <p:txBody>
          <a:bodyPr vert="horz" wrap="square" lIns="0" tIns="12700" rIns="0" bIns="0" rtlCol="0">
            <a:spAutoFit/>
          </a:bodyPr>
          <a:lstStyle/>
          <a:p>
            <a:pPr marL="12700">
              <a:lnSpc>
                <a:spcPct val="100000"/>
              </a:lnSpc>
              <a:spcBef>
                <a:spcPts val="100"/>
              </a:spcBef>
            </a:pPr>
            <a:r>
              <a:rPr sz="1400" spc="-20" dirty="0">
                <a:solidFill>
                  <a:srgbClr val="7F7F7F"/>
                </a:solidFill>
                <a:latin typeface="Tahoma"/>
                <a:cs typeface="Tahoma"/>
              </a:rPr>
              <a:t>Things</a:t>
            </a:r>
            <a:r>
              <a:rPr sz="1400" spc="-100" dirty="0">
                <a:solidFill>
                  <a:srgbClr val="7F7F7F"/>
                </a:solidFill>
                <a:latin typeface="Tahoma"/>
                <a:cs typeface="Tahoma"/>
              </a:rPr>
              <a:t> </a:t>
            </a:r>
            <a:r>
              <a:rPr sz="1400" dirty="0">
                <a:solidFill>
                  <a:srgbClr val="7F7F7F"/>
                </a:solidFill>
                <a:latin typeface="Tahoma"/>
                <a:cs typeface="Tahoma"/>
              </a:rPr>
              <a:t>That</a:t>
            </a:r>
            <a:r>
              <a:rPr sz="1400" spc="-100" dirty="0">
                <a:solidFill>
                  <a:srgbClr val="7F7F7F"/>
                </a:solidFill>
                <a:latin typeface="Tahoma"/>
                <a:cs typeface="Tahoma"/>
              </a:rPr>
              <a:t> </a:t>
            </a:r>
            <a:r>
              <a:rPr sz="1400" dirty="0">
                <a:solidFill>
                  <a:srgbClr val="7F7F7F"/>
                </a:solidFill>
                <a:latin typeface="Tahoma"/>
                <a:cs typeface="Tahoma"/>
              </a:rPr>
              <a:t>Get</a:t>
            </a:r>
            <a:r>
              <a:rPr sz="1400" spc="-95" dirty="0">
                <a:solidFill>
                  <a:srgbClr val="7F7F7F"/>
                </a:solidFill>
                <a:latin typeface="Tahoma"/>
                <a:cs typeface="Tahoma"/>
              </a:rPr>
              <a:t> </a:t>
            </a:r>
            <a:r>
              <a:rPr sz="1400" spc="-10" dirty="0">
                <a:solidFill>
                  <a:srgbClr val="7F7F7F"/>
                </a:solidFill>
                <a:latin typeface="Tahoma"/>
                <a:cs typeface="Tahoma"/>
              </a:rPr>
              <a:t>Overlooked</a:t>
            </a:r>
            <a:endParaRPr sz="1400">
              <a:latin typeface="Tahoma"/>
              <a:cs typeface="Tahoma"/>
            </a:endParaRPr>
          </a:p>
          <a:p>
            <a:pPr marL="190500" indent="-170180">
              <a:lnSpc>
                <a:spcPts val="1630"/>
              </a:lnSpc>
              <a:spcBef>
                <a:spcPts val="25"/>
              </a:spcBef>
              <a:buFont typeface="Arial"/>
              <a:buChar char="•"/>
              <a:tabLst>
                <a:tab pos="190500" algn="l"/>
              </a:tabLst>
            </a:pPr>
            <a:r>
              <a:rPr sz="1400" dirty="0">
                <a:solidFill>
                  <a:srgbClr val="7F7F7F"/>
                </a:solidFill>
                <a:latin typeface="Tahoma"/>
                <a:cs typeface="Tahoma"/>
              </a:rPr>
              <a:t>Hardware</a:t>
            </a:r>
            <a:r>
              <a:rPr sz="1400" spc="-90" dirty="0">
                <a:solidFill>
                  <a:srgbClr val="7F7F7F"/>
                </a:solidFill>
                <a:latin typeface="Tahoma"/>
                <a:cs typeface="Tahoma"/>
              </a:rPr>
              <a:t> </a:t>
            </a:r>
            <a:r>
              <a:rPr sz="1400" spc="-35" dirty="0">
                <a:solidFill>
                  <a:srgbClr val="7F7F7F"/>
                </a:solidFill>
                <a:latin typeface="Tahoma"/>
                <a:cs typeface="Tahoma"/>
              </a:rPr>
              <a:t>-</a:t>
            </a:r>
            <a:r>
              <a:rPr sz="1400" spc="-90" dirty="0">
                <a:solidFill>
                  <a:srgbClr val="7F7F7F"/>
                </a:solidFill>
                <a:latin typeface="Tahoma"/>
                <a:cs typeface="Tahoma"/>
              </a:rPr>
              <a:t> </a:t>
            </a:r>
            <a:r>
              <a:rPr sz="1400" dirty="0">
                <a:solidFill>
                  <a:srgbClr val="7F7F7F"/>
                </a:solidFill>
                <a:latin typeface="Tahoma"/>
                <a:cs typeface="Tahoma"/>
              </a:rPr>
              <a:t>POS,</a:t>
            </a:r>
            <a:r>
              <a:rPr sz="1400" spc="-90" dirty="0">
                <a:solidFill>
                  <a:srgbClr val="7F7F7F"/>
                </a:solidFill>
                <a:latin typeface="Tahoma"/>
                <a:cs typeface="Tahoma"/>
              </a:rPr>
              <a:t> </a:t>
            </a:r>
            <a:r>
              <a:rPr sz="1400" dirty="0">
                <a:solidFill>
                  <a:srgbClr val="7F7F7F"/>
                </a:solidFill>
                <a:latin typeface="Tahoma"/>
                <a:cs typeface="Tahoma"/>
              </a:rPr>
              <a:t>Copiers,</a:t>
            </a:r>
            <a:r>
              <a:rPr sz="1400" spc="-85" dirty="0">
                <a:solidFill>
                  <a:srgbClr val="7F7F7F"/>
                </a:solidFill>
                <a:latin typeface="Tahoma"/>
                <a:cs typeface="Tahoma"/>
              </a:rPr>
              <a:t> </a:t>
            </a:r>
            <a:r>
              <a:rPr sz="1400" dirty="0">
                <a:solidFill>
                  <a:srgbClr val="7F7F7F"/>
                </a:solidFill>
                <a:latin typeface="Tahoma"/>
                <a:cs typeface="Tahoma"/>
              </a:rPr>
              <a:t>Printers,</a:t>
            </a:r>
            <a:r>
              <a:rPr sz="1400" spc="-90" dirty="0">
                <a:solidFill>
                  <a:srgbClr val="7F7F7F"/>
                </a:solidFill>
                <a:latin typeface="Tahoma"/>
                <a:cs typeface="Tahoma"/>
              </a:rPr>
              <a:t> </a:t>
            </a:r>
            <a:r>
              <a:rPr sz="1400" spc="-25" dirty="0">
                <a:solidFill>
                  <a:srgbClr val="7F7F7F"/>
                </a:solidFill>
                <a:latin typeface="Tahoma"/>
                <a:cs typeface="Tahoma"/>
              </a:rPr>
              <a:t>IoT</a:t>
            </a:r>
            <a:endParaRPr sz="1400">
              <a:latin typeface="Tahoma"/>
              <a:cs typeface="Tahoma"/>
            </a:endParaRPr>
          </a:p>
          <a:p>
            <a:pPr marL="190500" indent="-170180">
              <a:lnSpc>
                <a:spcPts val="1630"/>
              </a:lnSpc>
              <a:buFont typeface="Arial"/>
              <a:buChar char="•"/>
              <a:tabLst>
                <a:tab pos="190500" algn="l"/>
              </a:tabLst>
            </a:pPr>
            <a:r>
              <a:rPr sz="1400" dirty="0">
                <a:solidFill>
                  <a:srgbClr val="7F7F7F"/>
                </a:solidFill>
                <a:latin typeface="Tahoma"/>
                <a:cs typeface="Tahoma"/>
              </a:rPr>
              <a:t>Low-</a:t>
            </a:r>
            <a:r>
              <a:rPr sz="1400" spc="-10" dirty="0">
                <a:solidFill>
                  <a:srgbClr val="7F7F7F"/>
                </a:solidFill>
                <a:latin typeface="Tahoma"/>
                <a:cs typeface="Tahoma"/>
              </a:rPr>
              <a:t>Tech</a:t>
            </a:r>
            <a:r>
              <a:rPr sz="1400" spc="-135" dirty="0">
                <a:solidFill>
                  <a:srgbClr val="7F7F7F"/>
                </a:solidFill>
                <a:latin typeface="Tahoma"/>
                <a:cs typeface="Tahoma"/>
              </a:rPr>
              <a:t> </a:t>
            </a:r>
            <a:r>
              <a:rPr sz="1400" spc="-35" dirty="0">
                <a:solidFill>
                  <a:srgbClr val="7F7F7F"/>
                </a:solidFill>
                <a:latin typeface="Tahoma"/>
                <a:cs typeface="Tahoma"/>
              </a:rPr>
              <a:t>-</a:t>
            </a:r>
            <a:r>
              <a:rPr sz="1400" spc="-130" dirty="0">
                <a:solidFill>
                  <a:srgbClr val="7F7F7F"/>
                </a:solidFill>
                <a:latin typeface="Tahoma"/>
                <a:cs typeface="Tahoma"/>
              </a:rPr>
              <a:t> </a:t>
            </a:r>
            <a:r>
              <a:rPr sz="1400" spc="-10" dirty="0">
                <a:solidFill>
                  <a:srgbClr val="7F7F7F"/>
                </a:solidFill>
                <a:latin typeface="Tahoma"/>
                <a:cs typeface="Tahoma"/>
              </a:rPr>
              <a:t>Paper,</a:t>
            </a:r>
            <a:r>
              <a:rPr sz="1400" spc="-125" dirty="0">
                <a:solidFill>
                  <a:srgbClr val="7F7F7F"/>
                </a:solidFill>
                <a:latin typeface="Tahoma"/>
                <a:cs typeface="Tahoma"/>
              </a:rPr>
              <a:t> </a:t>
            </a:r>
            <a:r>
              <a:rPr sz="1400" spc="-10" dirty="0">
                <a:solidFill>
                  <a:srgbClr val="7F7F7F"/>
                </a:solidFill>
                <a:latin typeface="Tahoma"/>
                <a:cs typeface="Tahoma"/>
              </a:rPr>
              <a:t>Trash</a:t>
            </a:r>
            <a:r>
              <a:rPr sz="1400" spc="-135" dirty="0">
                <a:solidFill>
                  <a:srgbClr val="7F7F7F"/>
                </a:solidFill>
                <a:latin typeface="Tahoma"/>
                <a:cs typeface="Tahoma"/>
              </a:rPr>
              <a:t> </a:t>
            </a:r>
            <a:r>
              <a:rPr sz="1400" spc="-20" dirty="0">
                <a:solidFill>
                  <a:srgbClr val="7F7F7F"/>
                </a:solidFill>
                <a:latin typeface="Tahoma"/>
                <a:cs typeface="Tahoma"/>
              </a:rPr>
              <a:t>Cans,</a:t>
            </a:r>
            <a:r>
              <a:rPr sz="1400" spc="-120" dirty="0">
                <a:solidFill>
                  <a:srgbClr val="7F7F7F"/>
                </a:solidFill>
                <a:latin typeface="Tahoma"/>
                <a:cs typeface="Tahoma"/>
              </a:rPr>
              <a:t> </a:t>
            </a:r>
            <a:r>
              <a:rPr sz="1400" spc="-55" dirty="0">
                <a:solidFill>
                  <a:srgbClr val="7F7F7F"/>
                </a:solidFill>
                <a:latin typeface="Tahoma"/>
                <a:cs typeface="Tahoma"/>
              </a:rPr>
              <a:t>In-</a:t>
            </a:r>
            <a:r>
              <a:rPr sz="1400" spc="-10" dirty="0">
                <a:solidFill>
                  <a:srgbClr val="7F7F7F"/>
                </a:solidFill>
                <a:latin typeface="Tahoma"/>
                <a:cs typeface="Tahoma"/>
              </a:rPr>
              <a:t>baskets</a:t>
            </a:r>
            <a:endParaRPr sz="1400">
              <a:latin typeface="Tahoma"/>
              <a:cs typeface="Tahoma"/>
            </a:endParaRPr>
          </a:p>
          <a:p>
            <a:pPr marL="190500" indent="-170180">
              <a:lnSpc>
                <a:spcPct val="100000"/>
              </a:lnSpc>
              <a:spcBef>
                <a:spcPts val="20"/>
              </a:spcBef>
              <a:buFont typeface="Arial"/>
              <a:buChar char="•"/>
              <a:tabLst>
                <a:tab pos="190500" algn="l"/>
              </a:tabLst>
            </a:pPr>
            <a:r>
              <a:rPr sz="1400" dirty="0">
                <a:solidFill>
                  <a:srgbClr val="7F7F7F"/>
                </a:solidFill>
                <a:latin typeface="Tahoma"/>
                <a:cs typeface="Tahoma"/>
              </a:rPr>
              <a:t>Mobile</a:t>
            </a:r>
            <a:r>
              <a:rPr sz="1400" spc="-60" dirty="0">
                <a:solidFill>
                  <a:srgbClr val="7F7F7F"/>
                </a:solidFill>
                <a:latin typeface="Tahoma"/>
                <a:cs typeface="Tahoma"/>
              </a:rPr>
              <a:t> </a:t>
            </a:r>
            <a:r>
              <a:rPr sz="1400" spc="-10" dirty="0">
                <a:solidFill>
                  <a:srgbClr val="7F7F7F"/>
                </a:solidFill>
                <a:latin typeface="Tahoma"/>
                <a:cs typeface="Tahoma"/>
              </a:rPr>
              <a:t>Tech</a:t>
            </a:r>
            <a:r>
              <a:rPr sz="1400" spc="-70" dirty="0">
                <a:solidFill>
                  <a:srgbClr val="7F7F7F"/>
                </a:solidFill>
                <a:latin typeface="Tahoma"/>
                <a:cs typeface="Tahoma"/>
              </a:rPr>
              <a:t> </a:t>
            </a:r>
            <a:r>
              <a:rPr sz="1400" spc="-35" dirty="0">
                <a:solidFill>
                  <a:srgbClr val="7F7F7F"/>
                </a:solidFill>
                <a:latin typeface="Tahoma"/>
                <a:cs typeface="Tahoma"/>
              </a:rPr>
              <a:t>-</a:t>
            </a:r>
            <a:r>
              <a:rPr sz="1400" spc="-65" dirty="0">
                <a:solidFill>
                  <a:srgbClr val="7F7F7F"/>
                </a:solidFill>
                <a:latin typeface="Tahoma"/>
                <a:cs typeface="Tahoma"/>
              </a:rPr>
              <a:t> </a:t>
            </a:r>
            <a:r>
              <a:rPr sz="1400" spc="-20" dirty="0">
                <a:solidFill>
                  <a:srgbClr val="7F7F7F"/>
                </a:solidFill>
                <a:latin typeface="Tahoma"/>
                <a:cs typeface="Tahoma"/>
              </a:rPr>
              <a:t>Thumb</a:t>
            </a:r>
            <a:r>
              <a:rPr sz="1400" spc="-55" dirty="0">
                <a:solidFill>
                  <a:srgbClr val="7F7F7F"/>
                </a:solidFill>
                <a:latin typeface="Tahoma"/>
                <a:cs typeface="Tahoma"/>
              </a:rPr>
              <a:t> </a:t>
            </a:r>
            <a:r>
              <a:rPr sz="1400" dirty="0">
                <a:solidFill>
                  <a:srgbClr val="7F7F7F"/>
                </a:solidFill>
                <a:latin typeface="Tahoma"/>
                <a:cs typeface="Tahoma"/>
              </a:rPr>
              <a:t>Drives,</a:t>
            </a:r>
            <a:r>
              <a:rPr sz="1400" spc="-60" dirty="0">
                <a:solidFill>
                  <a:srgbClr val="7F7F7F"/>
                </a:solidFill>
                <a:latin typeface="Tahoma"/>
                <a:cs typeface="Tahoma"/>
              </a:rPr>
              <a:t> </a:t>
            </a:r>
            <a:r>
              <a:rPr sz="1400" dirty="0">
                <a:solidFill>
                  <a:srgbClr val="7F7F7F"/>
                </a:solidFill>
                <a:latin typeface="Tahoma"/>
                <a:cs typeface="Tahoma"/>
              </a:rPr>
              <a:t>Cell</a:t>
            </a:r>
            <a:r>
              <a:rPr sz="1400" spc="-55" dirty="0">
                <a:solidFill>
                  <a:srgbClr val="7F7F7F"/>
                </a:solidFill>
                <a:latin typeface="Tahoma"/>
                <a:cs typeface="Tahoma"/>
              </a:rPr>
              <a:t> </a:t>
            </a:r>
            <a:r>
              <a:rPr sz="1400" spc="-10" dirty="0">
                <a:solidFill>
                  <a:srgbClr val="7F7F7F"/>
                </a:solidFill>
                <a:latin typeface="Tahoma"/>
                <a:cs typeface="Tahoma"/>
              </a:rPr>
              <a:t>Phones</a:t>
            </a:r>
            <a:endParaRPr sz="1400">
              <a:latin typeface="Tahoma"/>
              <a:cs typeface="Tahoma"/>
            </a:endParaRPr>
          </a:p>
          <a:p>
            <a:pPr marL="190500" indent="-170180">
              <a:lnSpc>
                <a:spcPct val="100000"/>
              </a:lnSpc>
              <a:spcBef>
                <a:spcPts val="25"/>
              </a:spcBef>
              <a:buFont typeface="Arial"/>
              <a:buChar char="•"/>
              <a:tabLst>
                <a:tab pos="190500" algn="l"/>
              </a:tabLst>
            </a:pPr>
            <a:r>
              <a:rPr sz="1400" spc="-10" dirty="0">
                <a:solidFill>
                  <a:srgbClr val="7F7F7F"/>
                </a:solidFill>
                <a:latin typeface="Tahoma"/>
                <a:cs typeface="Tahoma"/>
              </a:rPr>
              <a:t>Testing</a:t>
            </a:r>
            <a:r>
              <a:rPr sz="1400" spc="-125" dirty="0">
                <a:solidFill>
                  <a:srgbClr val="7F7F7F"/>
                </a:solidFill>
                <a:latin typeface="Tahoma"/>
                <a:cs typeface="Tahoma"/>
              </a:rPr>
              <a:t> </a:t>
            </a:r>
            <a:r>
              <a:rPr sz="1400" spc="-35" dirty="0">
                <a:solidFill>
                  <a:srgbClr val="7F7F7F"/>
                </a:solidFill>
                <a:latin typeface="Tahoma"/>
                <a:cs typeface="Tahoma"/>
              </a:rPr>
              <a:t>-</a:t>
            </a:r>
            <a:r>
              <a:rPr sz="1400" spc="-120" dirty="0">
                <a:solidFill>
                  <a:srgbClr val="7F7F7F"/>
                </a:solidFill>
                <a:latin typeface="Tahoma"/>
                <a:cs typeface="Tahoma"/>
              </a:rPr>
              <a:t> </a:t>
            </a:r>
            <a:r>
              <a:rPr sz="1400" spc="-20" dirty="0">
                <a:solidFill>
                  <a:srgbClr val="7F7F7F"/>
                </a:solidFill>
                <a:latin typeface="Tahoma"/>
                <a:cs typeface="Tahoma"/>
              </a:rPr>
              <a:t>Backups,</a:t>
            </a:r>
            <a:r>
              <a:rPr sz="1400" spc="-110" dirty="0">
                <a:solidFill>
                  <a:srgbClr val="7F7F7F"/>
                </a:solidFill>
                <a:latin typeface="Tahoma"/>
                <a:cs typeface="Tahoma"/>
              </a:rPr>
              <a:t> </a:t>
            </a:r>
            <a:r>
              <a:rPr sz="1400" spc="-10" dirty="0">
                <a:solidFill>
                  <a:srgbClr val="7F7F7F"/>
                </a:solidFill>
                <a:latin typeface="Tahoma"/>
                <a:cs typeface="Tahoma"/>
              </a:rPr>
              <a:t>Users</a:t>
            </a:r>
            <a:endParaRPr sz="1400">
              <a:latin typeface="Tahoma"/>
              <a:cs typeface="Tahoma"/>
            </a:endParaRPr>
          </a:p>
        </p:txBody>
      </p:sp>
      <p:sp>
        <p:nvSpPr>
          <p:cNvPr id="6" name="object 6"/>
          <p:cNvSpPr txBox="1"/>
          <p:nvPr/>
        </p:nvSpPr>
        <p:spPr>
          <a:xfrm>
            <a:off x="8374615" y="4671060"/>
            <a:ext cx="2115185" cy="452120"/>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rgbClr val="7F7F7F"/>
                </a:solidFill>
                <a:latin typeface="Tahoma"/>
                <a:cs typeface="Tahoma"/>
              </a:rPr>
              <a:t>Cyber</a:t>
            </a:r>
            <a:r>
              <a:rPr sz="1400" spc="25" dirty="0">
                <a:solidFill>
                  <a:srgbClr val="7F7F7F"/>
                </a:solidFill>
                <a:latin typeface="Tahoma"/>
                <a:cs typeface="Tahoma"/>
              </a:rPr>
              <a:t> </a:t>
            </a:r>
            <a:r>
              <a:rPr sz="1400" dirty="0">
                <a:solidFill>
                  <a:srgbClr val="7F7F7F"/>
                </a:solidFill>
                <a:latin typeface="Tahoma"/>
                <a:cs typeface="Tahoma"/>
              </a:rPr>
              <a:t>Liability</a:t>
            </a:r>
            <a:r>
              <a:rPr sz="1400" spc="25" dirty="0">
                <a:solidFill>
                  <a:srgbClr val="7F7F7F"/>
                </a:solidFill>
                <a:latin typeface="Tahoma"/>
                <a:cs typeface="Tahoma"/>
              </a:rPr>
              <a:t> </a:t>
            </a:r>
            <a:r>
              <a:rPr sz="1400" spc="-10" dirty="0">
                <a:solidFill>
                  <a:srgbClr val="7F7F7F"/>
                </a:solidFill>
                <a:latin typeface="Tahoma"/>
                <a:cs typeface="Tahoma"/>
              </a:rPr>
              <a:t>Insurance </a:t>
            </a:r>
            <a:r>
              <a:rPr sz="1400" dirty="0">
                <a:solidFill>
                  <a:srgbClr val="7F7F7F"/>
                </a:solidFill>
                <a:latin typeface="Tahoma"/>
                <a:cs typeface="Tahoma"/>
              </a:rPr>
              <a:t>(First</a:t>
            </a:r>
            <a:r>
              <a:rPr sz="1400" spc="-80" dirty="0">
                <a:solidFill>
                  <a:srgbClr val="7F7F7F"/>
                </a:solidFill>
                <a:latin typeface="Tahoma"/>
                <a:cs typeface="Tahoma"/>
              </a:rPr>
              <a:t> </a:t>
            </a:r>
            <a:r>
              <a:rPr sz="1400" dirty="0">
                <a:solidFill>
                  <a:srgbClr val="7F7F7F"/>
                </a:solidFill>
                <a:latin typeface="Tahoma"/>
                <a:cs typeface="Tahoma"/>
              </a:rPr>
              <a:t>Party</a:t>
            </a:r>
            <a:r>
              <a:rPr sz="1400" spc="-95" dirty="0">
                <a:solidFill>
                  <a:srgbClr val="7F7F7F"/>
                </a:solidFill>
                <a:latin typeface="Tahoma"/>
                <a:cs typeface="Tahoma"/>
              </a:rPr>
              <a:t> </a:t>
            </a:r>
            <a:r>
              <a:rPr sz="1400" spc="-50" dirty="0">
                <a:solidFill>
                  <a:srgbClr val="7F7F7F"/>
                </a:solidFill>
                <a:latin typeface="Tahoma"/>
                <a:cs typeface="Tahoma"/>
              </a:rPr>
              <a:t>vs.</a:t>
            </a:r>
            <a:r>
              <a:rPr sz="1400" spc="-75" dirty="0">
                <a:solidFill>
                  <a:srgbClr val="7F7F7F"/>
                </a:solidFill>
                <a:latin typeface="Tahoma"/>
                <a:cs typeface="Tahoma"/>
              </a:rPr>
              <a:t> </a:t>
            </a:r>
            <a:r>
              <a:rPr sz="1400" dirty="0">
                <a:solidFill>
                  <a:srgbClr val="7F7F7F"/>
                </a:solidFill>
                <a:latin typeface="Tahoma"/>
                <a:cs typeface="Tahoma"/>
              </a:rPr>
              <a:t>Third</a:t>
            </a:r>
            <a:r>
              <a:rPr sz="1400" spc="-80" dirty="0">
                <a:solidFill>
                  <a:srgbClr val="7F7F7F"/>
                </a:solidFill>
                <a:latin typeface="Tahoma"/>
                <a:cs typeface="Tahoma"/>
              </a:rPr>
              <a:t> </a:t>
            </a:r>
            <a:r>
              <a:rPr sz="1400" spc="-10" dirty="0">
                <a:solidFill>
                  <a:srgbClr val="7F7F7F"/>
                </a:solidFill>
                <a:latin typeface="Tahoma"/>
                <a:cs typeface="Tahoma"/>
              </a:rPr>
              <a:t>Party)</a:t>
            </a:r>
            <a:endParaRPr sz="1400">
              <a:latin typeface="Tahoma"/>
              <a:cs typeface="Tahoma"/>
            </a:endParaRPr>
          </a:p>
        </p:txBody>
      </p:sp>
      <p:grpSp>
        <p:nvGrpSpPr>
          <p:cNvPr id="7" name="object 7"/>
          <p:cNvGrpSpPr/>
          <p:nvPr/>
        </p:nvGrpSpPr>
        <p:grpSpPr>
          <a:xfrm>
            <a:off x="144451" y="96415"/>
            <a:ext cx="8006749" cy="6721855"/>
            <a:chOff x="144451" y="96415"/>
            <a:chExt cx="8006749" cy="6721855"/>
          </a:xfrm>
        </p:grpSpPr>
        <p:sp>
          <p:nvSpPr>
            <p:cNvPr id="8" name="object 8"/>
            <p:cNvSpPr/>
            <p:nvPr/>
          </p:nvSpPr>
          <p:spPr>
            <a:xfrm>
              <a:off x="3617117" y="1621406"/>
              <a:ext cx="2026920" cy="2026920"/>
            </a:xfrm>
            <a:custGeom>
              <a:avLst/>
              <a:gdLst/>
              <a:ahLst/>
              <a:cxnLst/>
              <a:rect l="l" t="t" r="r" b="b"/>
              <a:pathLst>
                <a:path w="2026920" h="2026920">
                  <a:moveTo>
                    <a:pt x="2026390" y="0"/>
                  </a:moveTo>
                  <a:lnTo>
                    <a:pt x="0" y="0"/>
                  </a:lnTo>
                  <a:lnTo>
                    <a:pt x="0" y="2026390"/>
                  </a:lnTo>
                  <a:lnTo>
                    <a:pt x="2026390" y="2026390"/>
                  </a:lnTo>
                  <a:lnTo>
                    <a:pt x="2026390" y="0"/>
                  </a:lnTo>
                  <a:close/>
                </a:path>
              </a:pathLst>
            </a:custGeom>
            <a:solidFill>
              <a:srgbClr val="000C45">
                <a:alpha val="79998"/>
              </a:srgbClr>
            </a:solidFill>
          </p:spPr>
          <p:txBody>
            <a:bodyPr wrap="square" lIns="0" tIns="0" rIns="0" bIns="0" rtlCol="0"/>
            <a:lstStyle/>
            <a:p>
              <a:endParaRPr/>
            </a:p>
          </p:txBody>
        </p:sp>
        <p:pic>
          <p:nvPicPr>
            <p:cNvPr id="9" name="object 9"/>
            <p:cNvPicPr/>
            <p:nvPr/>
          </p:nvPicPr>
          <p:blipFill>
            <a:blip r:embed="rId2" cstate="print"/>
            <a:stretch>
              <a:fillRect/>
            </a:stretch>
          </p:blipFill>
          <p:spPr>
            <a:xfrm>
              <a:off x="3805657" y="1809946"/>
              <a:ext cx="2026390" cy="2031254"/>
            </a:xfrm>
            <a:prstGeom prst="rect">
              <a:avLst/>
            </a:prstGeom>
          </p:spPr>
        </p:pic>
        <p:sp>
          <p:nvSpPr>
            <p:cNvPr id="10" name="object 10"/>
            <p:cNvSpPr/>
            <p:nvPr/>
          </p:nvSpPr>
          <p:spPr>
            <a:xfrm>
              <a:off x="6124280" y="4107774"/>
              <a:ext cx="2026920" cy="2026920"/>
            </a:xfrm>
            <a:custGeom>
              <a:avLst/>
              <a:gdLst/>
              <a:ahLst/>
              <a:cxnLst/>
              <a:rect l="l" t="t" r="r" b="b"/>
              <a:pathLst>
                <a:path w="2026920" h="2026920">
                  <a:moveTo>
                    <a:pt x="2026390" y="0"/>
                  </a:moveTo>
                  <a:lnTo>
                    <a:pt x="0" y="0"/>
                  </a:lnTo>
                  <a:lnTo>
                    <a:pt x="0" y="2026390"/>
                  </a:lnTo>
                  <a:lnTo>
                    <a:pt x="2026390" y="2026390"/>
                  </a:lnTo>
                  <a:lnTo>
                    <a:pt x="2026390" y="0"/>
                  </a:lnTo>
                  <a:close/>
                </a:path>
              </a:pathLst>
            </a:custGeom>
            <a:solidFill>
              <a:srgbClr val="000C45">
                <a:alpha val="79998"/>
              </a:srgbClr>
            </a:solidFill>
          </p:spPr>
          <p:txBody>
            <a:bodyPr wrap="square" lIns="0" tIns="0" rIns="0" bIns="0" rtlCol="0"/>
            <a:lstStyle/>
            <a:p>
              <a:endParaRPr/>
            </a:p>
          </p:txBody>
        </p:sp>
        <p:pic>
          <p:nvPicPr>
            <p:cNvPr id="11" name="object 11"/>
            <p:cNvPicPr/>
            <p:nvPr/>
          </p:nvPicPr>
          <p:blipFill>
            <a:blip r:embed="rId3" cstate="print"/>
            <a:stretch>
              <a:fillRect/>
            </a:stretch>
          </p:blipFill>
          <p:spPr>
            <a:xfrm>
              <a:off x="5935739" y="3919236"/>
              <a:ext cx="2026390" cy="2026389"/>
            </a:xfrm>
            <a:prstGeom prst="rect">
              <a:avLst/>
            </a:prstGeom>
          </p:spPr>
        </p:pic>
        <p:sp>
          <p:nvSpPr>
            <p:cNvPr id="12" name="object 12"/>
            <p:cNvSpPr/>
            <p:nvPr/>
          </p:nvSpPr>
          <p:spPr>
            <a:xfrm>
              <a:off x="3618741" y="4107775"/>
              <a:ext cx="2026920" cy="2026920"/>
            </a:xfrm>
            <a:custGeom>
              <a:avLst/>
              <a:gdLst/>
              <a:ahLst/>
              <a:cxnLst/>
              <a:rect l="l" t="t" r="r" b="b"/>
              <a:pathLst>
                <a:path w="2026920" h="2026920">
                  <a:moveTo>
                    <a:pt x="2026390" y="0"/>
                  </a:moveTo>
                  <a:lnTo>
                    <a:pt x="0" y="0"/>
                  </a:lnTo>
                  <a:lnTo>
                    <a:pt x="0" y="2026390"/>
                  </a:lnTo>
                  <a:lnTo>
                    <a:pt x="2026390" y="2026390"/>
                  </a:lnTo>
                  <a:lnTo>
                    <a:pt x="2026390" y="0"/>
                  </a:lnTo>
                  <a:close/>
                </a:path>
              </a:pathLst>
            </a:custGeom>
            <a:solidFill>
              <a:srgbClr val="000C45">
                <a:alpha val="79998"/>
              </a:srgbClr>
            </a:solidFill>
          </p:spPr>
          <p:txBody>
            <a:bodyPr wrap="square" lIns="0" tIns="0" rIns="0" bIns="0" rtlCol="0"/>
            <a:lstStyle/>
            <a:p>
              <a:endParaRPr/>
            </a:p>
          </p:txBody>
        </p:sp>
        <p:pic>
          <p:nvPicPr>
            <p:cNvPr id="13" name="object 13"/>
            <p:cNvPicPr/>
            <p:nvPr/>
          </p:nvPicPr>
          <p:blipFill>
            <a:blip r:embed="rId4" cstate="print"/>
            <a:stretch>
              <a:fillRect/>
            </a:stretch>
          </p:blipFill>
          <p:spPr>
            <a:xfrm>
              <a:off x="3801567" y="3919236"/>
              <a:ext cx="2026390" cy="2030698"/>
            </a:xfrm>
            <a:prstGeom prst="rect">
              <a:avLst/>
            </a:prstGeom>
          </p:spPr>
        </p:pic>
        <p:sp>
          <p:nvSpPr>
            <p:cNvPr id="14" name="object 14"/>
            <p:cNvSpPr/>
            <p:nvPr/>
          </p:nvSpPr>
          <p:spPr>
            <a:xfrm>
              <a:off x="6124280" y="1621406"/>
              <a:ext cx="2026920" cy="2026920"/>
            </a:xfrm>
            <a:custGeom>
              <a:avLst/>
              <a:gdLst/>
              <a:ahLst/>
              <a:cxnLst/>
              <a:rect l="l" t="t" r="r" b="b"/>
              <a:pathLst>
                <a:path w="2026920" h="2026920">
                  <a:moveTo>
                    <a:pt x="2026390" y="0"/>
                  </a:moveTo>
                  <a:lnTo>
                    <a:pt x="0" y="0"/>
                  </a:lnTo>
                  <a:lnTo>
                    <a:pt x="0" y="2026390"/>
                  </a:lnTo>
                  <a:lnTo>
                    <a:pt x="2026390" y="2026390"/>
                  </a:lnTo>
                  <a:lnTo>
                    <a:pt x="2026390" y="0"/>
                  </a:lnTo>
                  <a:close/>
                </a:path>
              </a:pathLst>
            </a:custGeom>
            <a:solidFill>
              <a:srgbClr val="000C45">
                <a:alpha val="79998"/>
              </a:srgbClr>
            </a:solidFill>
          </p:spPr>
          <p:txBody>
            <a:bodyPr wrap="square" lIns="0" tIns="0" rIns="0" bIns="0" rtlCol="0"/>
            <a:lstStyle/>
            <a:p>
              <a:endParaRPr/>
            </a:p>
          </p:txBody>
        </p:sp>
        <p:pic>
          <p:nvPicPr>
            <p:cNvPr id="15" name="object 15"/>
            <p:cNvPicPr/>
            <p:nvPr/>
          </p:nvPicPr>
          <p:blipFill>
            <a:blip r:embed="rId5" cstate="print"/>
            <a:stretch>
              <a:fillRect/>
            </a:stretch>
          </p:blipFill>
          <p:spPr>
            <a:xfrm>
              <a:off x="5934115" y="1809945"/>
              <a:ext cx="2026390" cy="2026390"/>
            </a:xfrm>
            <a:prstGeom prst="rect">
              <a:avLst/>
            </a:prstGeom>
          </p:spPr>
        </p:pic>
        <p:pic>
          <p:nvPicPr>
            <p:cNvPr id="16" name="object 16"/>
            <p:cNvPicPr/>
            <p:nvPr/>
          </p:nvPicPr>
          <p:blipFill>
            <a:blip r:embed="rId6">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17" name="object 17"/>
            <p:cNvPicPr/>
            <p:nvPr/>
          </p:nvPicPr>
          <p:blipFill>
            <a:blip r:embed="rId7" cstate="print"/>
            <a:stretch>
              <a:fillRect/>
            </a:stretch>
          </p:blipFill>
          <p:spPr>
            <a:xfrm>
              <a:off x="144451" y="96415"/>
              <a:ext cx="1481982" cy="1369425"/>
            </a:xfrm>
            <a:prstGeom prst="rect">
              <a:avLst/>
            </a:prstGeom>
          </p:spPr>
        </p:pic>
      </p:grpSp>
      <p:sp>
        <p:nvSpPr>
          <p:cNvPr id="18" name="object 18"/>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8"/>
              </a:rPr>
              <a:t>www.AmericasSBDC.org/Cybersecurity</a:t>
            </a:r>
            <a:endParaRPr sz="1200">
              <a:latin typeface="Tahoma"/>
              <a:cs typeface="Tahom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rot="10800000">
            <a:off x="3653125" y="2191642"/>
            <a:ext cx="1066691" cy="914400"/>
          </a:xfrm>
          <a:prstGeom prst="rect">
            <a:avLst/>
          </a:prstGeom>
        </p:spPr>
        <p:txBody>
          <a:bodyPr vert="horz" wrap="square" lIns="0" tIns="0" rIns="0" bIns="0" rtlCol="0">
            <a:spAutoFit/>
          </a:bodyPr>
          <a:lstStyle/>
          <a:p>
            <a:pPr>
              <a:lnSpc>
                <a:spcPts val="7200"/>
              </a:lnSpc>
            </a:pPr>
            <a:r>
              <a:rPr sz="7200" dirty="0">
                <a:solidFill>
                  <a:srgbClr val="C72040"/>
                </a:solidFill>
                <a:latin typeface="Courier New"/>
                <a:cs typeface="Courier New"/>
              </a:rPr>
              <a:t>“</a:t>
            </a:r>
            <a:endParaRPr sz="7200">
              <a:latin typeface="Courier New"/>
              <a:cs typeface="Courier New"/>
            </a:endParaRPr>
          </a:p>
        </p:txBody>
      </p:sp>
      <p:sp>
        <p:nvSpPr>
          <p:cNvPr id="4" name="object 4"/>
          <p:cNvSpPr txBox="1"/>
          <p:nvPr/>
        </p:nvSpPr>
        <p:spPr>
          <a:xfrm rot="10800000">
            <a:off x="4912027" y="3295019"/>
            <a:ext cx="1066691" cy="914400"/>
          </a:xfrm>
          <a:prstGeom prst="rect">
            <a:avLst/>
          </a:prstGeom>
        </p:spPr>
        <p:txBody>
          <a:bodyPr vert="horz" wrap="square" lIns="0" tIns="0" rIns="0" bIns="0" rtlCol="0">
            <a:spAutoFit/>
          </a:bodyPr>
          <a:lstStyle/>
          <a:p>
            <a:pPr>
              <a:lnSpc>
                <a:spcPts val="7200"/>
              </a:lnSpc>
            </a:pPr>
            <a:r>
              <a:rPr sz="7200" dirty="0">
                <a:solidFill>
                  <a:srgbClr val="C72040"/>
                </a:solidFill>
                <a:latin typeface="Courier New"/>
                <a:cs typeface="Courier New"/>
              </a:rPr>
              <a:t>“</a:t>
            </a:r>
            <a:endParaRPr sz="7200">
              <a:latin typeface="Courier New"/>
              <a:cs typeface="Courier New"/>
            </a:endParaRPr>
          </a:p>
        </p:txBody>
      </p:sp>
      <p:sp>
        <p:nvSpPr>
          <p:cNvPr id="5" name="object 5"/>
          <p:cNvSpPr txBox="1"/>
          <p:nvPr/>
        </p:nvSpPr>
        <p:spPr>
          <a:xfrm rot="10800000">
            <a:off x="11045513" y="1633858"/>
            <a:ext cx="1066691" cy="914400"/>
          </a:xfrm>
          <a:prstGeom prst="rect">
            <a:avLst/>
          </a:prstGeom>
        </p:spPr>
        <p:txBody>
          <a:bodyPr vert="horz" wrap="square" lIns="0" tIns="0" rIns="0" bIns="0" rtlCol="0">
            <a:spAutoFit/>
          </a:bodyPr>
          <a:lstStyle/>
          <a:p>
            <a:pPr>
              <a:lnSpc>
                <a:spcPts val="7200"/>
              </a:lnSpc>
            </a:pPr>
            <a:r>
              <a:rPr sz="7200" dirty="0">
                <a:solidFill>
                  <a:srgbClr val="C72040"/>
                </a:solidFill>
                <a:latin typeface="Courier New"/>
                <a:cs typeface="Courier New"/>
              </a:rPr>
              <a:t>“</a:t>
            </a:r>
            <a:endParaRPr sz="7200">
              <a:latin typeface="Courier New"/>
              <a:cs typeface="Courier New"/>
            </a:endParaRPr>
          </a:p>
        </p:txBody>
      </p:sp>
      <p:sp>
        <p:nvSpPr>
          <p:cNvPr id="6" name="object 6"/>
          <p:cNvSpPr txBox="1"/>
          <p:nvPr/>
        </p:nvSpPr>
        <p:spPr>
          <a:xfrm>
            <a:off x="-14210" y="1730755"/>
            <a:ext cx="5260975" cy="3421379"/>
          </a:xfrm>
          <a:prstGeom prst="rect">
            <a:avLst/>
          </a:prstGeom>
        </p:spPr>
        <p:txBody>
          <a:bodyPr vert="horz" wrap="square" lIns="0" tIns="79375" rIns="0" bIns="0" rtlCol="0">
            <a:spAutoFit/>
          </a:bodyPr>
          <a:lstStyle/>
          <a:p>
            <a:pPr marR="838200" algn="ctr">
              <a:lnSpc>
                <a:spcPct val="100000"/>
              </a:lnSpc>
              <a:spcBef>
                <a:spcPts val="625"/>
              </a:spcBef>
            </a:pPr>
            <a:r>
              <a:rPr sz="10800" spc="-667" baseline="-14274" dirty="0">
                <a:solidFill>
                  <a:srgbClr val="C72040"/>
                </a:solidFill>
                <a:latin typeface="Courier New"/>
                <a:cs typeface="Courier New"/>
              </a:rPr>
              <a:t>“</a:t>
            </a:r>
            <a:r>
              <a:rPr sz="1800" spc="-65" dirty="0">
                <a:solidFill>
                  <a:srgbClr val="7F7F7F"/>
                </a:solidFill>
                <a:latin typeface="Tahoma"/>
                <a:cs typeface="Tahoma"/>
              </a:rPr>
              <a:t>I</a:t>
            </a:r>
            <a:r>
              <a:rPr sz="1800" spc="-170" dirty="0">
                <a:solidFill>
                  <a:srgbClr val="7F7F7F"/>
                </a:solidFill>
                <a:latin typeface="Tahoma"/>
                <a:cs typeface="Tahoma"/>
              </a:rPr>
              <a:t> </a:t>
            </a:r>
            <a:r>
              <a:rPr sz="1800" dirty="0">
                <a:solidFill>
                  <a:srgbClr val="7F7F7F"/>
                </a:solidFill>
                <a:latin typeface="Tahoma"/>
                <a:cs typeface="Tahoma"/>
              </a:rPr>
              <a:t>don’t</a:t>
            </a:r>
            <a:r>
              <a:rPr sz="1800" spc="-165" dirty="0">
                <a:solidFill>
                  <a:srgbClr val="7F7F7F"/>
                </a:solidFill>
                <a:latin typeface="Tahoma"/>
                <a:cs typeface="Tahoma"/>
              </a:rPr>
              <a:t> </a:t>
            </a:r>
            <a:r>
              <a:rPr sz="1800" spc="-20" dirty="0">
                <a:solidFill>
                  <a:srgbClr val="7F7F7F"/>
                </a:solidFill>
                <a:latin typeface="Tahoma"/>
                <a:cs typeface="Tahoma"/>
              </a:rPr>
              <a:t>have</a:t>
            </a:r>
            <a:r>
              <a:rPr sz="1800" spc="-175" dirty="0">
                <a:solidFill>
                  <a:srgbClr val="7F7F7F"/>
                </a:solidFill>
                <a:latin typeface="Tahoma"/>
                <a:cs typeface="Tahoma"/>
              </a:rPr>
              <a:t> </a:t>
            </a:r>
            <a:r>
              <a:rPr sz="1800" dirty="0">
                <a:solidFill>
                  <a:srgbClr val="7F7F7F"/>
                </a:solidFill>
                <a:latin typeface="Tahoma"/>
                <a:cs typeface="Tahoma"/>
              </a:rPr>
              <a:t>the</a:t>
            </a:r>
            <a:r>
              <a:rPr sz="1800" spc="-175" dirty="0">
                <a:solidFill>
                  <a:srgbClr val="7F7F7F"/>
                </a:solidFill>
                <a:latin typeface="Tahoma"/>
                <a:cs typeface="Tahoma"/>
              </a:rPr>
              <a:t> </a:t>
            </a:r>
            <a:r>
              <a:rPr sz="1800" dirty="0">
                <a:solidFill>
                  <a:srgbClr val="7F7F7F"/>
                </a:solidFill>
                <a:latin typeface="Tahoma"/>
                <a:cs typeface="Tahoma"/>
              </a:rPr>
              <a:t>time</a:t>
            </a:r>
            <a:r>
              <a:rPr sz="1800" spc="-175" dirty="0">
                <a:solidFill>
                  <a:srgbClr val="7F7F7F"/>
                </a:solidFill>
                <a:latin typeface="Tahoma"/>
                <a:cs typeface="Tahoma"/>
              </a:rPr>
              <a:t> </a:t>
            </a:r>
            <a:r>
              <a:rPr sz="1800" dirty="0">
                <a:solidFill>
                  <a:srgbClr val="7F7F7F"/>
                </a:solidFill>
                <a:latin typeface="Tahoma"/>
                <a:cs typeface="Tahoma"/>
              </a:rPr>
              <a:t>to</a:t>
            </a:r>
            <a:r>
              <a:rPr sz="1800" spc="-170" dirty="0">
                <a:solidFill>
                  <a:srgbClr val="7F7F7F"/>
                </a:solidFill>
                <a:latin typeface="Tahoma"/>
                <a:cs typeface="Tahoma"/>
              </a:rPr>
              <a:t> </a:t>
            </a:r>
            <a:r>
              <a:rPr sz="1800" dirty="0">
                <a:solidFill>
                  <a:srgbClr val="7F7F7F"/>
                </a:solidFill>
                <a:latin typeface="Tahoma"/>
                <a:cs typeface="Tahoma"/>
              </a:rPr>
              <a:t>do</a:t>
            </a:r>
            <a:r>
              <a:rPr sz="1800" spc="-170" dirty="0">
                <a:solidFill>
                  <a:srgbClr val="7F7F7F"/>
                </a:solidFill>
                <a:latin typeface="Tahoma"/>
                <a:cs typeface="Tahoma"/>
              </a:rPr>
              <a:t> </a:t>
            </a:r>
            <a:r>
              <a:rPr sz="1800" spc="-20" dirty="0">
                <a:solidFill>
                  <a:srgbClr val="7F7F7F"/>
                </a:solidFill>
                <a:latin typeface="Tahoma"/>
                <a:cs typeface="Tahoma"/>
              </a:rPr>
              <a:t>this</a:t>
            </a:r>
            <a:endParaRPr sz="1800">
              <a:latin typeface="Tahoma"/>
              <a:cs typeface="Tahoma"/>
            </a:endParaRPr>
          </a:p>
          <a:p>
            <a:pPr algn="ctr">
              <a:lnSpc>
                <a:spcPts val="8520"/>
              </a:lnSpc>
              <a:spcBef>
                <a:spcPts val="530"/>
              </a:spcBef>
            </a:pPr>
            <a:r>
              <a:rPr sz="10800" spc="-442" baseline="-14274" dirty="0">
                <a:solidFill>
                  <a:srgbClr val="C72040"/>
                </a:solidFill>
                <a:latin typeface="Courier New"/>
                <a:cs typeface="Courier New"/>
              </a:rPr>
              <a:t>“</a:t>
            </a:r>
            <a:r>
              <a:rPr sz="1800" spc="75" dirty="0">
                <a:solidFill>
                  <a:srgbClr val="7F7F7F"/>
                </a:solidFill>
                <a:latin typeface="Tahoma"/>
                <a:cs typeface="Tahoma"/>
              </a:rPr>
              <a:t>M</a:t>
            </a:r>
            <a:r>
              <a:rPr sz="1800" spc="85" dirty="0">
                <a:solidFill>
                  <a:srgbClr val="7F7F7F"/>
                </a:solidFill>
                <a:latin typeface="Tahoma"/>
                <a:cs typeface="Tahoma"/>
              </a:rPr>
              <a:t>y</a:t>
            </a:r>
            <a:r>
              <a:rPr sz="1800" spc="-170" dirty="0">
                <a:solidFill>
                  <a:srgbClr val="7F7F7F"/>
                </a:solidFill>
                <a:latin typeface="Tahoma"/>
                <a:cs typeface="Tahoma"/>
              </a:rPr>
              <a:t> </a:t>
            </a:r>
            <a:r>
              <a:rPr sz="1800" spc="-10" dirty="0">
                <a:solidFill>
                  <a:srgbClr val="7F7F7F"/>
                </a:solidFill>
                <a:latin typeface="Tahoma"/>
                <a:cs typeface="Tahoma"/>
              </a:rPr>
              <a:t>employees</a:t>
            </a:r>
            <a:r>
              <a:rPr sz="1800" spc="-180" dirty="0">
                <a:solidFill>
                  <a:srgbClr val="7F7F7F"/>
                </a:solidFill>
                <a:latin typeface="Tahoma"/>
                <a:cs typeface="Tahoma"/>
              </a:rPr>
              <a:t> </a:t>
            </a:r>
            <a:r>
              <a:rPr sz="1800" dirty="0">
                <a:solidFill>
                  <a:srgbClr val="7F7F7F"/>
                </a:solidFill>
                <a:latin typeface="Tahoma"/>
                <a:cs typeface="Tahoma"/>
              </a:rPr>
              <a:t>are</a:t>
            </a:r>
            <a:r>
              <a:rPr sz="1800" spc="-175" dirty="0">
                <a:solidFill>
                  <a:srgbClr val="7F7F7F"/>
                </a:solidFill>
                <a:latin typeface="Tahoma"/>
                <a:cs typeface="Tahoma"/>
              </a:rPr>
              <a:t> </a:t>
            </a:r>
            <a:r>
              <a:rPr sz="1800" dirty="0">
                <a:solidFill>
                  <a:srgbClr val="7F7F7F"/>
                </a:solidFill>
                <a:latin typeface="Tahoma"/>
                <a:cs typeface="Tahoma"/>
              </a:rPr>
              <a:t>all</a:t>
            </a:r>
            <a:r>
              <a:rPr sz="1800" spc="-175" dirty="0">
                <a:solidFill>
                  <a:srgbClr val="7F7F7F"/>
                </a:solidFill>
                <a:latin typeface="Tahoma"/>
                <a:cs typeface="Tahoma"/>
              </a:rPr>
              <a:t> </a:t>
            </a:r>
            <a:r>
              <a:rPr sz="1800" spc="-25" dirty="0">
                <a:solidFill>
                  <a:srgbClr val="7F7F7F"/>
                </a:solidFill>
                <a:latin typeface="Tahoma"/>
                <a:cs typeface="Tahoma"/>
              </a:rPr>
              <a:t>young</a:t>
            </a:r>
            <a:r>
              <a:rPr sz="1800" spc="-165" dirty="0">
                <a:solidFill>
                  <a:srgbClr val="7F7F7F"/>
                </a:solidFill>
                <a:latin typeface="Tahoma"/>
                <a:cs typeface="Tahoma"/>
              </a:rPr>
              <a:t> </a:t>
            </a:r>
            <a:r>
              <a:rPr sz="1800" spc="-25" dirty="0">
                <a:solidFill>
                  <a:srgbClr val="7F7F7F"/>
                </a:solidFill>
                <a:latin typeface="Tahoma"/>
                <a:cs typeface="Tahoma"/>
              </a:rPr>
              <a:t>and</a:t>
            </a:r>
            <a:r>
              <a:rPr sz="1800" spc="-180" dirty="0">
                <a:solidFill>
                  <a:srgbClr val="7F7F7F"/>
                </a:solidFill>
                <a:latin typeface="Tahoma"/>
                <a:cs typeface="Tahoma"/>
              </a:rPr>
              <a:t> </a:t>
            </a:r>
            <a:r>
              <a:rPr sz="1800" dirty="0">
                <a:solidFill>
                  <a:srgbClr val="7F7F7F"/>
                </a:solidFill>
                <a:latin typeface="Tahoma"/>
                <a:cs typeface="Tahoma"/>
              </a:rPr>
              <a:t>know</a:t>
            </a:r>
            <a:r>
              <a:rPr sz="1800" spc="-180" dirty="0">
                <a:solidFill>
                  <a:srgbClr val="7F7F7F"/>
                </a:solidFill>
                <a:latin typeface="Tahoma"/>
                <a:cs typeface="Tahoma"/>
              </a:rPr>
              <a:t> </a:t>
            </a:r>
            <a:r>
              <a:rPr sz="1800" dirty="0">
                <a:solidFill>
                  <a:srgbClr val="7F7F7F"/>
                </a:solidFill>
                <a:latin typeface="Tahoma"/>
                <a:cs typeface="Tahoma"/>
              </a:rPr>
              <a:t>this</a:t>
            </a:r>
            <a:r>
              <a:rPr sz="1800" spc="-180" dirty="0">
                <a:solidFill>
                  <a:srgbClr val="7F7F7F"/>
                </a:solidFill>
                <a:latin typeface="Tahoma"/>
                <a:cs typeface="Tahoma"/>
              </a:rPr>
              <a:t> </a:t>
            </a:r>
            <a:r>
              <a:rPr sz="1800" spc="-10" dirty="0">
                <a:solidFill>
                  <a:srgbClr val="7F7F7F"/>
                </a:solidFill>
                <a:latin typeface="Tahoma"/>
                <a:cs typeface="Tahoma"/>
              </a:rPr>
              <a:t>stuff</a:t>
            </a:r>
            <a:endParaRPr sz="1800">
              <a:latin typeface="Tahoma"/>
              <a:cs typeface="Tahoma"/>
            </a:endParaRPr>
          </a:p>
          <a:p>
            <a:pPr marL="107950" algn="ctr">
              <a:lnSpc>
                <a:spcPts val="8520"/>
              </a:lnSpc>
            </a:pPr>
            <a:r>
              <a:rPr sz="10800" spc="-667" baseline="-14274" dirty="0">
                <a:solidFill>
                  <a:srgbClr val="C72040"/>
                </a:solidFill>
                <a:latin typeface="Courier New"/>
                <a:cs typeface="Courier New"/>
              </a:rPr>
              <a:t>“</a:t>
            </a:r>
            <a:r>
              <a:rPr sz="1800" spc="-65" dirty="0">
                <a:solidFill>
                  <a:srgbClr val="7F7F7F"/>
                </a:solidFill>
                <a:latin typeface="Tahoma"/>
                <a:cs typeface="Tahoma"/>
              </a:rPr>
              <a:t>I</a:t>
            </a:r>
            <a:r>
              <a:rPr sz="1800" spc="-170" dirty="0">
                <a:solidFill>
                  <a:srgbClr val="7F7F7F"/>
                </a:solidFill>
                <a:latin typeface="Tahoma"/>
                <a:cs typeface="Tahoma"/>
              </a:rPr>
              <a:t> </a:t>
            </a:r>
            <a:r>
              <a:rPr sz="1800" spc="-25" dirty="0">
                <a:solidFill>
                  <a:srgbClr val="7F7F7F"/>
                </a:solidFill>
                <a:latin typeface="Tahoma"/>
                <a:cs typeface="Tahoma"/>
              </a:rPr>
              <a:t>can</a:t>
            </a:r>
            <a:r>
              <a:rPr sz="1800" spc="-165" dirty="0">
                <a:solidFill>
                  <a:srgbClr val="7F7F7F"/>
                </a:solidFill>
                <a:latin typeface="Tahoma"/>
                <a:cs typeface="Tahoma"/>
              </a:rPr>
              <a:t> </a:t>
            </a:r>
            <a:r>
              <a:rPr sz="1800" dirty="0">
                <a:solidFill>
                  <a:srgbClr val="7F7F7F"/>
                </a:solidFill>
                <a:latin typeface="Tahoma"/>
                <a:cs typeface="Tahoma"/>
              </a:rPr>
              <a:t>wait</a:t>
            </a:r>
            <a:r>
              <a:rPr sz="1800" spc="-160" dirty="0">
                <a:solidFill>
                  <a:srgbClr val="7F7F7F"/>
                </a:solidFill>
                <a:latin typeface="Tahoma"/>
                <a:cs typeface="Tahoma"/>
              </a:rPr>
              <a:t> </a:t>
            </a:r>
            <a:r>
              <a:rPr sz="1800" dirty="0">
                <a:solidFill>
                  <a:srgbClr val="7F7F7F"/>
                </a:solidFill>
                <a:latin typeface="Tahoma"/>
                <a:cs typeface="Tahoma"/>
              </a:rPr>
              <a:t>until</a:t>
            </a:r>
            <a:r>
              <a:rPr sz="1800" spc="-165" dirty="0">
                <a:solidFill>
                  <a:srgbClr val="7F7F7F"/>
                </a:solidFill>
                <a:latin typeface="Tahoma"/>
                <a:cs typeface="Tahoma"/>
              </a:rPr>
              <a:t> </a:t>
            </a:r>
            <a:r>
              <a:rPr sz="1800" dirty="0">
                <a:solidFill>
                  <a:srgbClr val="7F7F7F"/>
                </a:solidFill>
                <a:latin typeface="Tahoma"/>
                <a:cs typeface="Tahoma"/>
              </a:rPr>
              <a:t>we</a:t>
            </a:r>
            <a:r>
              <a:rPr sz="1800" spc="-170" dirty="0">
                <a:solidFill>
                  <a:srgbClr val="7F7F7F"/>
                </a:solidFill>
                <a:latin typeface="Tahoma"/>
                <a:cs typeface="Tahoma"/>
              </a:rPr>
              <a:t> </a:t>
            </a:r>
            <a:r>
              <a:rPr sz="1800" spc="55" dirty="0">
                <a:solidFill>
                  <a:srgbClr val="7F7F7F"/>
                </a:solidFill>
                <a:latin typeface="Tahoma"/>
                <a:cs typeface="Tahoma"/>
              </a:rPr>
              <a:t>REALLY</a:t>
            </a:r>
            <a:r>
              <a:rPr sz="1800" spc="-160" dirty="0">
                <a:solidFill>
                  <a:srgbClr val="7F7F7F"/>
                </a:solidFill>
                <a:latin typeface="Tahoma"/>
                <a:cs typeface="Tahoma"/>
              </a:rPr>
              <a:t> </a:t>
            </a:r>
            <a:r>
              <a:rPr sz="1800" spc="-20" dirty="0">
                <a:solidFill>
                  <a:srgbClr val="7F7F7F"/>
                </a:solidFill>
                <a:latin typeface="Tahoma"/>
                <a:cs typeface="Tahoma"/>
              </a:rPr>
              <a:t>need</a:t>
            </a:r>
            <a:r>
              <a:rPr sz="1800" spc="-175" dirty="0">
                <a:solidFill>
                  <a:srgbClr val="7F7F7F"/>
                </a:solidFill>
                <a:latin typeface="Tahoma"/>
                <a:cs typeface="Tahoma"/>
              </a:rPr>
              <a:t> </a:t>
            </a:r>
            <a:r>
              <a:rPr sz="1800" spc="30" dirty="0">
                <a:solidFill>
                  <a:srgbClr val="7F7F7F"/>
                </a:solidFill>
                <a:latin typeface="Tahoma"/>
                <a:cs typeface="Tahoma"/>
              </a:rPr>
              <a:t>it</a:t>
            </a:r>
            <a:endParaRPr sz="1800">
              <a:latin typeface="Tahoma"/>
              <a:cs typeface="Tahoma"/>
            </a:endParaRPr>
          </a:p>
        </p:txBody>
      </p:sp>
      <p:sp>
        <p:nvSpPr>
          <p:cNvPr id="7" name="object 7"/>
          <p:cNvSpPr txBox="1"/>
          <p:nvPr/>
        </p:nvSpPr>
        <p:spPr>
          <a:xfrm rot="10800000">
            <a:off x="4304817" y="4361819"/>
            <a:ext cx="1066691" cy="914400"/>
          </a:xfrm>
          <a:prstGeom prst="rect">
            <a:avLst/>
          </a:prstGeom>
        </p:spPr>
        <p:txBody>
          <a:bodyPr vert="horz" wrap="square" lIns="0" tIns="0" rIns="0" bIns="0" rtlCol="0">
            <a:spAutoFit/>
          </a:bodyPr>
          <a:lstStyle/>
          <a:p>
            <a:pPr>
              <a:lnSpc>
                <a:spcPts val="7200"/>
              </a:lnSpc>
            </a:pPr>
            <a:r>
              <a:rPr sz="7200" dirty="0">
                <a:solidFill>
                  <a:srgbClr val="C72040"/>
                </a:solidFill>
                <a:latin typeface="Courier New"/>
                <a:cs typeface="Courier New"/>
              </a:rPr>
              <a:t>“</a:t>
            </a:r>
            <a:endParaRPr sz="7200">
              <a:latin typeface="Courier New"/>
              <a:cs typeface="Courier New"/>
            </a:endParaRPr>
          </a:p>
        </p:txBody>
      </p:sp>
      <p:sp>
        <p:nvSpPr>
          <p:cNvPr id="8" name="object 8"/>
          <p:cNvSpPr txBox="1"/>
          <p:nvPr/>
        </p:nvSpPr>
        <p:spPr>
          <a:xfrm>
            <a:off x="5468823" y="1136396"/>
            <a:ext cx="5916930" cy="3896360"/>
          </a:xfrm>
          <a:prstGeom prst="rect">
            <a:avLst/>
          </a:prstGeom>
        </p:spPr>
        <p:txBody>
          <a:bodyPr vert="horz" wrap="square" lIns="0" tIns="177165" rIns="0" bIns="0" rtlCol="0">
            <a:spAutoFit/>
          </a:bodyPr>
          <a:lstStyle/>
          <a:p>
            <a:pPr algn="ctr">
              <a:lnSpc>
                <a:spcPct val="100000"/>
              </a:lnSpc>
              <a:spcBef>
                <a:spcPts val="1395"/>
              </a:spcBef>
            </a:pPr>
            <a:r>
              <a:rPr sz="10800" spc="-532" baseline="-14274" dirty="0">
                <a:solidFill>
                  <a:srgbClr val="C72040"/>
                </a:solidFill>
                <a:latin typeface="Courier New"/>
                <a:cs typeface="Courier New"/>
              </a:rPr>
              <a:t>“</a:t>
            </a:r>
            <a:r>
              <a:rPr sz="1800" spc="25" dirty="0">
                <a:solidFill>
                  <a:srgbClr val="7F7F7F"/>
                </a:solidFill>
                <a:latin typeface="Tahoma"/>
                <a:cs typeface="Tahoma"/>
              </a:rPr>
              <a:t>N</a:t>
            </a:r>
            <a:r>
              <a:rPr sz="1800" spc="20" dirty="0">
                <a:solidFill>
                  <a:srgbClr val="7F7F7F"/>
                </a:solidFill>
                <a:latin typeface="Tahoma"/>
                <a:cs typeface="Tahoma"/>
              </a:rPr>
              <a:t>o</a:t>
            </a:r>
            <a:r>
              <a:rPr sz="1800" spc="15" dirty="0">
                <a:solidFill>
                  <a:srgbClr val="7F7F7F"/>
                </a:solidFill>
                <a:latin typeface="Tahoma"/>
                <a:cs typeface="Tahoma"/>
              </a:rPr>
              <a:t>b</a:t>
            </a:r>
            <a:r>
              <a:rPr sz="1800" spc="20" dirty="0">
                <a:solidFill>
                  <a:srgbClr val="7F7F7F"/>
                </a:solidFill>
                <a:latin typeface="Tahoma"/>
                <a:cs typeface="Tahoma"/>
              </a:rPr>
              <a:t>o</a:t>
            </a:r>
            <a:r>
              <a:rPr sz="1800" spc="15" dirty="0">
                <a:solidFill>
                  <a:srgbClr val="7F7F7F"/>
                </a:solidFill>
                <a:latin typeface="Tahoma"/>
                <a:cs typeface="Tahoma"/>
              </a:rPr>
              <a:t>d</a:t>
            </a:r>
            <a:r>
              <a:rPr sz="1800" spc="25" dirty="0">
                <a:solidFill>
                  <a:srgbClr val="7F7F7F"/>
                </a:solidFill>
                <a:latin typeface="Tahoma"/>
                <a:cs typeface="Tahoma"/>
              </a:rPr>
              <a:t>y</a:t>
            </a:r>
            <a:r>
              <a:rPr sz="1800" spc="-155" dirty="0">
                <a:solidFill>
                  <a:srgbClr val="7F7F7F"/>
                </a:solidFill>
                <a:latin typeface="Tahoma"/>
                <a:cs typeface="Tahoma"/>
              </a:rPr>
              <a:t> </a:t>
            </a:r>
            <a:r>
              <a:rPr sz="1800" dirty="0">
                <a:solidFill>
                  <a:srgbClr val="7F7F7F"/>
                </a:solidFill>
                <a:latin typeface="Tahoma"/>
                <a:cs typeface="Tahoma"/>
              </a:rPr>
              <a:t>enforces</a:t>
            </a:r>
            <a:r>
              <a:rPr sz="1800" spc="-150" dirty="0">
                <a:solidFill>
                  <a:srgbClr val="7F7F7F"/>
                </a:solidFill>
                <a:latin typeface="Tahoma"/>
                <a:cs typeface="Tahoma"/>
              </a:rPr>
              <a:t> </a:t>
            </a:r>
            <a:r>
              <a:rPr sz="1800" dirty="0">
                <a:solidFill>
                  <a:srgbClr val="7F7F7F"/>
                </a:solidFill>
                <a:latin typeface="Tahoma"/>
                <a:cs typeface="Tahoma"/>
              </a:rPr>
              <a:t>local</a:t>
            </a:r>
            <a:r>
              <a:rPr sz="1800" spc="-145" dirty="0">
                <a:solidFill>
                  <a:srgbClr val="7F7F7F"/>
                </a:solidFill>
                <a:latin typeface="Tahoma"/>
                <a:cs typeface="Tahoma"/>
              </a:rPr>
              <a:t> </a:t>
            </a:r>
            <a:r>
              <a:rPr sz="1800" spc="-10" dirty="0">
                <a:solidFill>
                  <a:srgbClr val="7F7F7F"/>
                </a:solidFill>
                <a:latin typeface="Tahoma"/>
                <a:cs typeface="Tahoma"/>
              </a:rPr>
              <a:t>breach</a:t>
            </a:r>
            <a:r>
              <a:rPr sz="1800" spc="-140" dirty="0">
                <a:solidFill>
                  <a:srgbClr val="7F7F7F"/>
                </a:solidFill>
                <a:latin typeface="Tahoma"/>
                <a:cs typeface="Tahoma"/>
              </a:rPr>
              <a:t> </a:t>
            </a:r>
            <a:r>
              <a:rPr sz="1800" dirty="0">
                <a:solidFill>
                  <a:srgbClr val="7F7F7F"/>
                </a:solidFill>
                <a:latin typeface="Tahoma"/>
                <a:cs typeface="Tahoma"/>
              </a:rPr>
              <a:t>reporting</a:t>
            </a:r>
            <a:r>
              <a:rPr sz="1800" spc="-135" dirty="0">
                <a:solidFill>
                  <a:srgbClr val="7F7F7F"/>
                </a:solidFill>
                <a:latin typeface="Tahoma"/>
                <a:cs typeface="Tahoma"/>
              </a:rPr>
              <a:t> </a:t>
            </a:r>
            <a:r>
              <a:rPr sz="1800" spc="-10" dirty="0">
                <a:solidFill>
                  <a:srgbClr val="7F7F7F"/>
                </a:solidFill>
                <a:latin typeface="Tahoma"/>
                <a:cs typeface="Tahoma"/>
              </a:rPr>
              <a:t>requirements</a:t>
            </a:r>
            <a:endParaRPr sz="1800">
              <a:latin typeface="Tahoma"/>
              <a:cs typeface="Tahoma"/>
            </a:endParaRPr>
          </a:p>
          <a:p>
            <a:pPr marL="55244" algn="ctr">
              <a:lnSpc>
                <a:spcPct val="100000"/>
              </a:lnSpc>
              <a:spcBef>
                <a:spcPts val="1295"/>
              </a:spcBef>
            </a:pPr>
            <a:r>
              <a:rPr sz="10800" spc="-644" baseline="-14274" dirty="0">
                <a:solidFill>
                  <a:srgbClr val="C72040"/>
                </a:solidFill>
                <a:latin typeface="Courier New"/>
                <a:cs typeface="Courier New"/>
              </a:rPr>
              <a:t>“</a:t>
            </a:r>
            <a:r>
              <a:rPr sz="1800" spc="-60" dirty="0">
                <a:solidFill>
                  <a:srgbClr val="7F7F7F"/>
                </a:solidFill>
                <a:latin typeface="Tahoma"/>
                <a:cs typeface="Tahoma"/>
              </a:rPr>
              <a:t>I</a:t>
            </a:r>
            <a:r>
              <a:rPr sz="1800" spc="-45" dirty="0">
                <a:solidFill>
                  <a:srgbClr val="7F7F7F"/>
                </a:solidFill>
                <a:latin typeface="Tahoma"/>
                <a:cs typeface="Tahoma"/>
              </a:rPr>
              <a:t>’</a:t>
            </a:r>
            <a:r>
              <a:rPr sz="1800" spc="-50" dirty="0">
                <a:solidFill>
                  <a:srgbClr val="7F7F7F"/>
                </a:solidFill>
                <a:latin typeface="Tahoma"/>
                <a:cs typeface="Tahoma"/>
              </a:rPr>
              <a:t>m</a:t>
            </a:r>
            <a:r>
              <a:rPr sz="1800" spc="-145" dirty="0">
                <a:solidFill>
                  <a:srgbClr val="7F7F7F"/>
                </a:solidFill>
                <a:latin typeface="Tahoma"/>
                <a:cs typeface="Tahoma"/>
              </a:rPr>
              <a:t> </a:t>
            </a:r>
            <a:r>
              <a:rPr sz="1800" dirty="0">
                <a:solidFill>
                  <a:srgbClr val="7F7F7F"/>
                </a:solidFill>
                <a:latin typeface="Tahoma"/>
                <a:cs typeface="Tahoma"/>
              </a:rPr>
              <a:t>too</a:t>
            </a:r>
            <a:r>
              <a:rPr sz="1800" spc="-145" dirty="0">
                <a:solidFill>
                  <a:srgbClr val="7F7F7F"/>
                </a:solidFill>
                <a:latin typeface="Tahoma"/>
                <a:cs typeface="Tahoma"/>
              </a:rPr>
              <a:t> </a:t>
            </a:r>
            <a:r>
              <a:rPr sz="1800" spc="-40" dirty="0">
                <a:solidFill>
                  <a:srgbClr val="7F7F7F"/>
                </a:solidFill>
                <a:latin typeface="Tahoma"/>
                <a:cs typeface="Tahoma"/>
              </a:rPr>
              <a:t>small,</a:t>
            </a:r>
            <a:r>
              <a:rPr sz="1800" spc="-135" dirty="0">
                <a:solidFill>
                  <a:srgbClr val="7F7F7F"/>
                </a:solidFill>
                <a:latin typeface="Tahoma"/>
                <a:cs typeface="Tahoma"/>
              </a:rPr>
              <a:t> </a:t>
            </a:r>
            <a:r>
              <a:rPr sz="1800" dirty="0">
                <a:solidFill>
                  <a:srgbClr val="7F7F7F"/>
                </a:solidFill>
                <a:latin typeface="Tahoma"/>
                <a:cs typeface="Tahoma"/>
              </a:rPr>
              <a:t>nobody</a:t>
            </a:r>
            <a:r>
              <a:rPr sz="1800" spc="-135" dirty="0">
                <a:solidFill>
                  <a:srgbClr val="7F7F7F"/>
                </a:solidFill>
                <a:latin typeface="Tahoma"/>
                <a:cs typeface="Tahoma"/>
              </a:rPr>
              <a:t> </a:t>
            </a:r>
            <a:r>
              <a:rPr sz="1800" dirty="0">
                <a:solidFill>
                  <a:srgbClr val="7F7F7F"/>
                </a:solidFill>
                <a:latin typeface="Tahoma"/>
                <a:cs typeface="Tahoma"/>
              </a:rPr>
              <a:t>will</a:t>
            </a:r>
            <a:r>
              <a:rPr sz="1800" spc="-145" dirty="0">
                <a:solidFill>
                  <a:srgbClr val="7F7F7F"/>
                </a:solidFill>
                <a:latin typeface="Tahoma"/>
                <a:cs typeface="Tahoma"/>
              </a:rPr>
              <a:t> </a:t>
            </a:r>
            <a:r>
              <a:rPr sz="1800" spc="-10" dirty="0">
                <a:solidFill>
                  <a:srgbClr val="7F7F7F"/>
                </a:solidFill>
                <a:latin typeface="Tahoma"/>
                <a:cs typeface="Tahoma"/>
              </a:rPr>
              <a:t>hack</a:t>
            </a:r>
            <a:r>
              <a:rPr sz="1800" spc="-145" dirty="0">
                <a:solidFill>
                  <a:srgbClr val="7F7F7F"/>
                </a:solidFill>
                <a:latin typeface="Tahoma"/>
                <a:cs typeface="Tahoma"/>
              </a:rPr>
              <a:t> </a:t>
            </a:r>
            <a:r>
              <a:rPr sz="1800" spc="-25" dirty="0">
                <a:solidFill>
                  <a:srgbClr val="7F7F7F"/>
                </a:solidFill>
                <a:latin typeface="Tahoma"/>
                <a:cs typeface="Tahoma"/>
              </a:rPr>
              <a:t>me</a:t>
            </a:r>
            <a:endParaRPr sz="1800">
              <a:latin typeface="Tahoma"/>
              <a:cs typeface="Tahoma"/>
            </a:endParaRPr>
          </a:p>
          <a:p>
            <a:pPr marR="532765" algn="ctr">
              <a:lnSpc>
                <a:spcPct val="100000"/>
              </a:lnSpc>
              <a:spcBef>
                <a:spcPts val="1970"/>
              </a:spcBef>
            </a:pPr>
            <a:r>
              <a:rPr sz="10800" spc="-569" baseline="-14274" dirty="0">
                <a:solidFill>
                  <a:srgbClr val="C72040"/>
                </a:solidFill>
                <a:latin typeface="Courier New"/>
                <a:cs typeface="Courier New"/>
              </a:rPr>
              <a:t>“</a:t>
            </a:r>
            <a:r>
              <a:rPr sz="1800" dirty="0">
                <a:solidFill>
                  <a:srgbClr val="7F7F7F"/>
                </a:solidFill>
                <a:latin typeface="Tahoma"/>
                <a:cs typeface="Tahoma"/>
              </a:rPr>
              <a:t>T</a:t>
            </a:r>
            <a:r>
              <a:rPr sz="1800" spc="-5" dirty="0">
                <a:solidFill>
                  <a:srgbClr val="7F7F7F"/>
                </a:solidFill>
                <a:latin typeface="Tahoma"/>
                <a:cs typeface="Tahoma"/>
              </a:rPr>
              <a:t>h</a:t>
            </a:r>
            <a:r>
              <a:rPr sz="1800" spc="-15" dirty="0">
                <a:solidFill>
                  <a:srgbClr val="7F7F7F"/>
                </a:solidFill>
                <a:latin typeface="Tahoma"/>
                <a:cs typeface="Tahoma"/>
              </a:rPr>
              <a:t>e</a:t>
            </a:r>
            <a:r>
              <a:rPr sz="1800" spc="-5" dirty="0">
                <a:solidFill>
                  <a:srgbClr val="7F7F7F"/>
                </a:solidFill>
                <a:latin typeface="Tahoma"/>
                <a:cs typeface="Tahoma"/>
              </a:rPr>
              <a:t>r</a:t>
            </a:r>
            <a:r>
              <a:rPr sz="1800" dirty="0">
                <a:solidFill>
                  <a:srgbClr val="7F7F7F"/>
                </a:solidFill>
                <a:latin typeface="Tahoma"/>
                <a:cs typeface="Tahoma"/>
              </a:rPr>
              <a:t>e</a:t>
            </a:r>
            <a:r>
              <a:rPr sz="1800" spc="-145" dirty="0">
                <a:solidFill>
                  <a:srgbClr val="7F7F7F"/>
                </a:solidFill>
                <a:latin typeface="Tahoma"/>
                <a:cs typeface="Tahoma"/>
              </a:rPr>
              <a:t> </a:t>
            </a:r>
            <a:r>
              <a:rPr sz="1800" dirty="0">
                <a:solidFill>
                  <a:srgbClr val="7F7F7F"/>
                </a:solidFill>
                <a:latin typeface="Tahoma"/>
                <a:cs typeface="Tahoma"/>
              </a:rPr>
              <a:t>isn’t</a:t>
            </a:r>
            <a:r>
              <a:rPr sz="1800" spc="-135" dirty="0">
                <a:solidFill>
                  <a:srgbClr val="7F7F7F"/>
                </a:solidFill>
                <a:latin typeface="Tahoma"/>
                <a:cs typeface="Tahoma"/>
              </a:rPr>
              <a:t> </a:t>
            </a:r>
            <a:r>
              <a:rPr sz="1800" spc="-10" dirty="0">
                <a:solidFill>
                  <a:srgbClr val="7F7F7F"/>
                </a:solidFill>
                <a:latin typeface="Tahoma"/>
                <a:cs typeface="Tahoma"/>
              </a:rPr>
              <a:t>anything</a:t>
            </a:r>
            <a:r>
              <a:rPr sz="1800" spc="-130" dirty="0">
                <a:solidFill>
                  <a:srgbClr val="7F7F7F"/>
                </a:solidFill>
                <a:latin typeface="Tahoma"/>
                <a:cs typeface="Tahoma"/>
              </a:rPr>
              <a:t> </a:t>
            </a:r>
            <a:r>
              <a:rPr sz="1800" dirty="0">
                <a:solidFill>
                  <a:srgbClr val="7F7F7F"/>
                </a:solidFill>
                <a:latin typeface="Tahoma"/>
                <a:cs typeface="Tahoma"/>
              </a:rPr>
              <a:t>here</a:t>
            </a:r>
            <a:r>
              <a:rPr sz="1800" spc="-145" dirty="0">
                <a:solidFill>
                  <a:srgbClr val="7F7F7F"/>
                </a:solidFill>
                <a:latin typeface="Tahoma"/>
                <a:cs typeface="Tahoma"/>
              </a:rPr>
              <a:t> </a:t>
            </a:r>
            <a:r>
              <a:rPr sz="1800" dirty="0">
                <a:solidFill>
                  <a:srgbClr val="7F7F7F"/>
                </a:solidFill>
                <a:latin typeface="Tahoma"/>
                <a:cs typeface="Tahoma"/>
              </a:rPr>
              <a:t>worth</a:t>
            </a:r>
            <a:r>
              <a:rPr sz="1800" spc="-140" dirty="0">
                <a:solidFill>
                  <a:srgbClr val="7F7F7F"/>
                </a:solidFill>
                <a:latin typeface="Tahoma"/>
                <a:cs typeface="Tahoma"/>
              </a:rPr>
              <a:t> </a:t>
            </a:r>
            <a:r>
              <a:rPr sz="1800" spc="-10" dirty="0">
                <a:solidFill>
                  <a:srgbClr val="7F7F7F"/>
                </a:solidFill>
                <a:latin typeface="Tahoma"/>
                <a:cs typeface="Tahoma"/>
              </a:rPr>
              <a:t>stealing</a:t>
            </a:r>
            <a:endParaRPr sz="1800">
              <a:latin typeface="Tahoma"/>
              <a:cs typeface="Tahoma"/>
            </a:endParaRPr>
          </a:p>
        </p:txBody>
      </p:sp>
      <p:sp>
        <p:nvSpPr>
          <p:cNvPr id="9" name="object 9"/>
          <p:cNvSpPr txBox="1"/>
          <p:nvPr/>
        </p:nvSpPr>
        <p:spPr>
          <a:xfrm>
            <a:off x="7433402" y="4915916"/>
            <a:ext cx="2562860" cy="1122680"/>
          </a:xfrm>
          <a:prstGeom prst="rect">
            <a:avLst/>
          </a:prstGeom>
        </p:spPr>
        <p:txBody>
          <a:bodyPr vert="horz" wrap="square" lIns="0" tIns="12700" rIns="0" bIns="0" rtlCol="0">
            <a:spAutoFit/>
          </a:bodyPr>
          <a:lstStyle/>
          <a:p>
            <a:pPr marL="38100">
              <a:lnSpc>
                <a:spcPct val="100000"/>
              </a:lnSpc>
              <a:spcBef>
                <a:spcPts val="100"/>
              </a:spcBef>
            </a:pPr>
            <a:r>
              <a:rPr sz="10800" spc="-480" baseline="-14274" dirty="0">
                <a:solidFill>
                  <a:srgbClr val="C72040"/>
                </a:solidFill>
                <a:latin typeface="Courier New"/>
                <a:cs typeface="Courier New"/>
              </a:rPr>
              <a:t>“</a:t>
            </a:r>
            <a:r>
              <a:rPr sz="1800" spc="60" dirty="0">
                <a:solidFill>
                  <a:srgbClr val="7F7F7F"/>
                </a:solidFill>
                <a:latin typeface="Tahoma"/>
                <a:cs typeface="Tahoma"/>
              </a:rPr>
              <a:t>We</a:t>
            </a:r>
            <a:r>
              <a:rPr sz="1800" spc="-180" dirty="0">
                <a:solidFill>
                  <a:srgbClr val="7F7F7F"/>
                </a:solidFill>
                <a:latin typeface="Tahoma"/>
                <a:cs typeface="Tahoma"/>
              </a:rPr>
              <a:t> </a:t>
            </a:r>
            <a:r>
              <a:rPr sz="1800" spc="-25" dirty="0">
                <a:solidFill>
                  <a:srgbClr val="7F7F7F"/>
                </a:solidFill>
                <a:latin typeface="Tahoma"/>
                <a:cs typeface="Tahoma"/>
              </a:rPr>
              <a:t>can</a:t>
            </a:r>
            <a:r>
              <a:rPr sz="1800" spc="-180" dirty="0">
                <a:solidFill>
                  <a:srgbClr val="7F7F7F"/>
                </a:solidFill>
                <a:latin typeface="Tahoma"/>
                <a:cs typeface="Tahoma"/>
              </a:rPr>
              <a:t> </a:t>
            </a:r>
            <a:r>
              <a:rPr sz="1800" spc="-10" dirty="0">
                <a:solidFill>
                  <a:srgbClr val="7F7F7F"/>
                </a:solidFill>
                <a:latin typeface="Tahoma"/>
                <a:cs typeface="Tahoma"/>
              </a:rPr>
              <a:t>just</a:t>
            </a:r>
            <a:r>
              <a:rPr sz="1800" spc="-170" dirty="0">
                <a:solidFill>
                  <a:srgbClr val="7F7F7F"/>
                </a:solidFill>
                <a:latin typeface="Tahoma"/>
                <a:cs typeface="Tahoma"/>
              </a:rPr>
              <a:t> </a:t>
            </a:r>
            <a:r>
              <a:rPr sz="1800" dirty="0">
                <a:solidFill>
                  <a:srgbClr val="7F7F7F"/>
                </a:solidFill>
                <a:latin typeface="Tahoma"/>
                <a:cs typeface="Tahoma"/>
              </a:rPr>
              <a:t>hire</a:t>
            </a:r>
            <a:r>
              <a:rPr sz="1800" spc="-185" dirty="0">
                <a:solidFill>
                  <a:srgbClr val="7F7F7F"/>
                </a:solidFill>
                <a:latin typeface="Tahoma"/>
                <a:cs typeface="Tahoma"/>
              </a:rPr>
              <a:t> </a:t>
            </a:r>
            <a:r>
              <a:rPr sz="1800" spc="-25" dirty="0">
                <a:solidFill>
                  <a:srgbClr val="7F7F7F"/>
                </a:solidFill>
                <a:latin typeface="Tahoma"/>
                <a:cs typeface="Tahoma"/>
              </a:rPr>
              <a:t>out</a:t>
            </a:r>
            <a:endParaRPr sz="1800">
              <a:latin typeface="Tahoma"/>
              <a:cs typeface="Tahoma"/>
            </a:endParaRPr>
          </a:p>
        </p:txBody>
      </p:sp>
      <p:sp>
        <p:nvSpPr>
          <p:cNvPr id="10" name="object 10"/>
          <p:cNvSpPr txBox="1"/>
          <p:nvPr/>
        </p:nvSpPr>
        <p:spPr>
          <a:xfrm rot="10800000">
            <a:off x="9663559" y="5248786"/>
            <a:ext cx="1066691" cy="914400"/>
          </a:xfrm>
          <a:prstGeom prst="rect">
            <a:avLst/>
          </a:prstGeom>
        </p:spPr>
        <p:txBody>
          <a:bodyPr vert="horz" wrap="square" lIns="0" tIns="0" rIns="0" bIns="0" rtlCol="0">
            <a:spAutoFit/>
          </a:bodyPr>
          <a:lstStyle/>
          <a:p>
            <a:pPr>
              <a:lnSpc>
                <a:spcPts val="7200"/>
              </a:lnSpc>
            </a:pPr>
            <a:r>
              <a:rPr sz="7200" dirty="0">
                <a:solidFill>
                  <a:srgbClr val="C72040"/>
                </a:solidFill>
                <a:latin typeface="Courier New"/>
                <a:cs typeface="Courier New"/>
              </a:rPr>
              <a:t>“</a:t>
            </a:r>
            <a:endParaRPr sz="7200">
              <a:latin typeface="Courier New"/>
              <a:cs typeface="Courier New"/>
            </a:endParaRPr>
          </a:p>
        </p:txBody>
      </p:sp>
      <p:sp>
        <p:nvSpPr>
          <p:cNvPr id="11" name="object 11"/>
          <p:cNvSpPr txBox="1"/>
          <p:nvPr/>
        </p:nvSpPr>
        <p:spPr>
          <a:xfrm rot="10800000">
            <a:off x="10054412" y="4252090"/>
            <a:ext cx="1066691" cy="914400"/>
          </a:xfrm>
          <a:prstGeom prst="rect">
            <a:avLst/>
          </a:prstGeom>
        </p:spPr>
        <p:txBody>
          <a:bodyPr vert="horz" wrap="square" lIns="0" tIns="0" rIns="0" bIns="0" rtlCol="0">
            <a:spAutoFit/>
          </a:bodyPr>
          <a:lstStyle/>
          <a:p>
            <a:pPr>
              <a:lnSpc>
                <a:spcPts val="7200"/>
              </a:lnSpc>
            </a:pPr>
            <a:r>
              <a:rPr sz="7200" dirty="0">
                <a:solidFill>
                  <a:srgbClr val="C72040"/>
                </a:solidFill>
                <a:latin typeface="Courier New"/>
                <a:cs typeface="Courier New"/>
              </a:rPr>
              <a:t>“</a:t>
            </a:r>
            <a:endParaRPr sz="7200">
              <a:latin typeface="Courier New"/>
              <a:cs typeface="Courier New"/>
            </a:endParaRPr>
          </a:p>
        </p:txBody>
      </p:sp>
      <p:sp>
        <p:nvSpPr>
          <p:cNvPr id="12" name="object 12"/>
          <p:cNvSpPr txBox="1"/>
          <p:nvPr/>
        </p:nvSpPr>
        <p:spPr>
          <a:xfrm rot="10800000">
            <a:off x="10082207" y="2956691"/>
            <a:ext cx="1066691" cy="914400"/>
          </a:xfrm>
          <a:prstGeom prst="rect">
            <a:avLst/>
          </a:prstGeom>
        </p:spPr>
        <p:txBody>
          <a:bodyPr vert="horz" wrap="square" lIns="0" tIns="0" rIns="0" bIns="0" rtlCol="0">
            <a:spAutoFit/>
          </a:bodyPr>
          <a:lstStyle/>
          <a:p>
            <a:pPr>
              <a:lnSpc>
                <a:spcPts val="7200"/>
              </a:lnSpc>
            </a:pPr>
            <a:r>
              <a:rPr sz="7200" dirty="0">
                <a:solidFill>
                  <a:srgbClr val="C72040"/>
                </a:solidFill>
                <a:latin typeface="Courier New"/>
                <a:cs typeface="Courier New"/>
              </a:rPr>
              <a:t>“</a:t>
            </a:r>
            <a:endParaRPr sz="7200">
              <a:latin typeface="Courier New"/>
              <a:cs typeface="Courier New"/>
            </a:endParaRPr>
          </a:p>
        </p:txBody>
      </p:sp>
      <p:sp>
        <p:nvSpPr>
          <p:cNvPr id="13" name="object 13"/>
          <p:cNvSpPr txBox="1"/>
          <p:nvPr/>
        </p:nvSpPr>
        <p:spPr>
          <a:xfrm>
            <a:off x="1059305" y="5068316"/>
            <a:ext cx="5775960" cy="1122680"/>
          </a:xfrm>
          <a:prstGeom prst="rect">
            <a:avLst/>
          </a:prstGeom>
        </p:spPr>
        <p:txBody>
          <a:bodyPr vert="horz" wrap="square" lIns="0" tIns="12700" rIns="0" bIns="0" rtlCol="0">
            <a:spAutoFit/>
          </a:bodyPr>
          <a:lstStyle/>
          <a:p>
            <a:pPr marL="38100">
              <a:lnSpc>
                <a:spcPct val="100000"/>
              </a:lnSpc>
              <a:spcBef>
                <a:spcPts val="100"/>
              </a:spcBef>
            </a:pPr>
            <a:r>
              <a:rPr sz="10800" spc="-600" baseline="-14274" dirty="0">
                <a:solidFill>
                  <a:srgbClr val="C72040"/>
                </a:solidFill>
                <a:latin typeface="Courier New"/>
                <a:cs typeface="Courier New"/>
              </a:rPr>
              <a:t>“</a:t>
            </a:r>
            <a:r>
              <a:rPr sz="1800" spc="-30" dirty="0">
                <a:solidFill>
                  <a:srgbClr val="7F7F7F"/>
                </a:solidFill>
                <a:latin typeface="Tahoma"/>
                <a:cs typeface="Tahoma"/>
              </a:rPr>
              <a:t>S</a:t>
            </a:r>
            <a:r>
              <a:rPr sz="1800" spc="-20" dirty="0">
                <a:solidFill>
                  <a:srgbClr val="7F7F7F"/>
                </a:solidFill>
                <a:latin typeface="Tahoma"/>
                <a:cs typeface="Tahoma"/>
              </a:rPr>
              <a:t>o</a:t>
            </a:r>
            <a:r>
              <a:rPr sz="1800" spc="-170" dirty="0">
                <a:solidFill>
                  <a:srgbClr val="7F7F7F"/>
                </a:solidFill>
                <a:latin typeface="Tahoma"/>
                <a:cs typeface="Tahoma"/>
              </a:rPr>
              <a:t> </a:t>
            </a:r>
            <a:r>
              <a:rPr sz="1800" dirty="0">
                <a:solidFill>
                  <a:srgbClr val="7F7F7F"/>
                </a:solidFill>
                <a:latin typeface="Tahoma"/>
                <a:cs typeface="Tahoma"/>
              </a:rPr>
              <a:t>the</a:t>
            </a:r>
            <a:r>
              <a:rPr sz="1800" spc="-170" dirty="0">
                <a:solidFill>
                  <a:srgbClr val="7F7F7F"/>
                </a:solidFill>
                <a:latin typeface="Tahoma"/>
                <a:cs typeface="Tahoma"/>
              </a:rPr>
              <a:t> </a:t>
            </a:r>
            <a:r>
              <a:rPr sz="1800" dirty="0">
                <a:solidFill>
                  <a:srgbClr val="7F7F7F"/>
                </a:solidFill>
                <a:latin typeface="Tahoma"/>
                <a:cs typeface="Tahoma"/>
              </a:rPr>
              <a:t>computer</a:t>
            </a:r>
            <a:r>
              <a:rPr sz="1800" spc="-170" dirty="0">
                <a:solidFill>
                  <a:srgbClr val="7F7F7F"/>
                </a:solidFill>
                <a:latin typeface="Tahoma"/>
                <a:cs typeface="Tahoma"/>
              </a:rPr>
              <a:t> </a:t>
            </a:r>
            <a:r>
              <a:rPr sz="1800" spc="-30" dirty="0">
                <a:solidFill>
                  <a:srgbClr val="7F7F7F"/>
                </a:solidFill>
                <a:latin typeface="Tahoma"/>
                <a:cs typeface="Tahoma"/>
              </a:rPr>
              <a:t>goes</a:t>
            </a:r>
            <a:r>
              <a:rPr sz="1800" spc="-170" dirty="0">
                <a:solidFill>
                  <a:srgbClr val="7F7F7F"/>
                </a:solidFill>
                <a:latin typeface="Tahoma"/>
                <a:cs typeface="Tahoma"/>
              </a:rPr>
              <a:t> </a:t>
            </a:r>
            <a:r>
              <a:rPr sz="1800" spc="-30" dirty="0">
                <a:solidFill>
                  <a:srgbClr val="7F7F7F"/>
                </a:solidFill>
                <a:latin typeface="Tahoma"/>
                <a:cs typeface="Tahoma"/>
              </a:rPr>
              <a:t>down,</a:t>
            </a:r>
            <a:r>
              <a:rPr sz="1800" spc="-160" dirty="0">
                <a:solidFill>
                  <a:srgbClr val="7F7F7F"/>
                </a:solidFill>
                <a:latin typeface="Tahoma"/>
                <a:cs typeface="Tahoma"/>
              </a:rPr>
              <a:t> </a:t>
            </a:r>
            <a:r>
              <a:rPr sz="1800" spc="55" dirty="0">
                <a:solidFill>
                  <a:srgbClr val="7F7F7F"/>
                </a:solidFill>
                <a:latin typeface="Tahoma"/>
                <a:cs typeface="Tahoma"/>
              </a:rPr>
              <a:t>it</a:t>
            </a:r>
            <a:r>
              <a:rPr sz="1800" spc="-160" dirty="0">
                <a:solidFill>
                  <a:srgbClr val="7F7F7F"/>
                </a:solidFill>
                <a:latin typeface="Tahoma"/>
                <a:cs typeface="Tahoma"/>
              </a:rPr>
              <a:t> </a:t>
            </a:r>
            <a:r>
              <a:rPr sz="1800" dirty="0">
                <a:solidFill>
                  <a:srgbClr val="7F7F7F"/>
                </a:solidFill>
                <a:latin typeface="Tahoma"/>
                <a:cs typeface="Tahoma"/>
              </a:rPr>
              <a:t>won’t</a:t>
            </a:r>
            <a:r>
              <a:rPr sz="1800" spc="-160" dirty="0">
                <a:solidFill>
                  <a:srgbClr val="7F7F7F"/>
                </a:solidFill>
                <a:latin typeface="Tahoma"/>
                <a:cs typeface="Tahoma"/>
              </a:rPr>
              <a:t> </a:t>
            </a:r>
            <a:r>
              <a:rPr sz="1800" dirty="0">
                <a:solidFill>
                  <a:srgbClr val="7F7F7F"/>
                </a:solidFill>
                <a:latin typeface="Tahoma"/>
                <a:cs typeface="Tahoma"/>
              </a:rPr>
              <a:t>cost</a:t>
            </a:r>
            <a:r>
              <a:rPr sz="1800" spc="-165" dirty="0">
                <a:solidFill>
                  <a:srgbClr val="7F7F7F"/>
                </a:solidFill>
                <a:latin typeface="Tahoma"/>
                <a:cs typeface="Tahoma"/>
              </a:rPr>
              <a:t> </a:t>
            </a:r>
            <a:r>
              <a:rPr sz="1800" spc="-25" dirty="0">
                <a:solidFill>
                  <a:srgbClr val="7F7F7F"/>
                </a:solidFill>
                <a:latin typeface="Tahoma"/>
                <a:cs typeface="Tahoma"/>
              </a:rPr>
              <a:t>much</a:t>
            </a:r>
            <a:r>
              <a:rPr sz="1800" spc="-165" dirty="0">
                <a:solidFill>
                  <a:srgbClr val="7F7F7F"/>
                </a:solidFill>
                <a:latin typeface="Tahoma"/>
                <a:cs typeface="Tahoma"/>
              </a:rPr>
              <a:t> </a:t>
            </a:r>
            <a:r>
              <a:rPr sz="1800" dirty="0">
                <a:solidFill>
                  <a:srgbClr val="7F7F7F"/>
                </a:solidFill>
                <a:latin typeface="Tahoma"/>
                <a:cs typeface="Tahoma"/>
              </a:rPr>
              <a:t>to</a:t>
            </a:r>
            <a:r>
              <a:rPr sz="1800" spc="-165" dirty="0">
                <a:solidFill>
                  <a:srgbClr val="7F7F7F"/>
                </a:solidFill>
                <a:latin typeface="Tahoma"/>
                <a:cs typeface="Tahoma"/>
              </a:rPr>
              <a:t> </a:t>
            </a:r>
            <a:r>
              <a:rPr sz="1800" spc="-25" dirty="0">
                <a:solidFill>
                  <a:srgbClr val="7F7F7F"/>
                </a:solidFill>
                <a:latin typeface="Tahoma"/>
                <a:cs typeface="Tahoma"/>
              </a:rPr>
              <a:t>fix</a:t>
            </a:r>
            <a:endParaRPr sz="1800">
              <a:latin typeface="Tahoma"/>
              <a:cs typeface="Tahoma"/>
            </a:endParaRPr>
          </a:p>
        </p:txBody>
      </p:sp>
      <p:sp>
        <p:nvSpPr>
          <p:cNvPr id="14" name="object 14"/>
          <p:cNvSpPr txBox="1"/>
          <p:nvPr/>
        </p:nvSpPr>
        <p:spPr>
          <a:xfrm rot="10800000">
            <a:off x="6494603" y="5401186"/>
            <a:ext cx="1066691" cy="914400"/>
          </a:xfrm>
          <a:prstGeom prst="rect">
            <a:avLst/>
          </a:prstGeom>
        </p:spPr>
        <p:txBody>
          <a:bodyPr vert="horz" wrap="square" lIns="0" tIns="0" rIns="0" bIns="0" rtlCol="0">
            <a:spAutoFit/>
          </a:bodyPr>
          <a:lstStyle/>
          <a:p>
            <a:pPr>
              <a:lnSpc>
                <a:spcPts val="7200"/>
              </a:lnSpc>
            </a:pPr>
            <a:r>
              <a:rPr sz="7200" dirty="0">
                <a:solidFill>
                  <a:srgbClr val="C72040"/>
                </a:solidFill>
                <a:latin typeface="Courier New"/>
                <a:cs typeface="Courier New"/>
              </a:rPr>
              <a:t>“</a:t>
            </a:r>
            <a:endParaRPr sz="7200">
              <a:latin typeface="Courier New"/>
              <a:cs typeface="Courier New"/>
            </a:endParaRPr>
          </a:p>
        </p:txBody>
      </p:sp>
      <p:grpSp>
        <p:nvGrpSpPr>
          <p:cNvPr id="15" name="object 15"/>
          <p:cNvGrpSpPr/>
          <p:nvPr/>
        </p:nvGrpSpPr>
        <p:grpSpPr>
          <a:xfrm>
            <a:off x="144451" y="96415"/>
            <a:ext cx="1481982" cy="6721855"/>
            <a:chOff x="144451" y="96415"/>
            <a:chExt cx="1481982" cy="6721855"/>
          </a:xfrm>
        </p:grpSpPr>
        <p:pic>
          <p:nvPicPr>
            <p:cNvPr id="16" name="object 16"/>
            <p:cNvPicPr/>
            <p:nvPr/>
          </p:nvPicPr>
          <p:blipFill>
            <a:blip r:embed="rId2">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17" name="object 17"/>
            <p:cNvPicPr/>
            <p:nvPr/>
          </p:nvPicPr>
          <p:blipFill>
            <a:blip r:embed="rId3" cstate="print"/>
            <a:stretch>
              <a:fillRect/>
            </a:stretch>
          </p:blipFill>
          <p:spPr>
            <a:xfrm>
              <a:off x="144451" y="96415"/>
              <a:ext cx="1481982" cy="1369425"/>
            </a:xfrm>
            <a:prstGeom prst="rect">
              <a:avLst/>
            </a:prstGeom>
          </p:spPr>
        </p:pic>
      </p:grpSp>
      <p:sp>
        <p:nvSpPr>
          <p:cNvPr id="18" name="object 18"/>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4"/>
              </a:rPr>
              <a:t>www.AmericasSBDC.org/Cybersecurity</a:t>
            </a:r>
            <a:endParaRPr sz="1200">
              <a:latin typeface="Tahoma"/>
              <a:cs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04934" y="0"/>
            <a:ext cx="11187430" cy="6858000"/>
            <a:chOff x="1004934" y="0"/>
            <a:chExt cx="11187430" cy="6858000"/>
          </a:xfrm>
        </p:grpSpPr>
        <p:sp>
          <p:nvSpPr>
            <p:cNvPr id="3" name="object 3"/>
            <p:cNvSpPr/>
            <p:nvPr/>
          </p:nvSpPr>
          <p:spPr>
            <a:xfrm>
              <a:off x="1412454" y="6491335"/>
              <a:ext cx="7297420" cy="367030"/>
            </a:xfrm>
            <a:custGeom>
              <a:avLst/>
              <a:gdLst/>
              <a:ahLst/>
              <a:cxnLst/>
              <a:rect l="l" t="t" r="r" b="b"/>
              <a:pathLst>
                <a:path w="7297420" h="367029">
                  <a:moveTo>
                    <a:pt x="7296980" y="0"/>
                  </a:moveTo>
                  <a:lnTo>
                    <a:pt x="0" y="0"/>
                  </a:lnTo>
                  <a:lnTo>
                    <a:pt x="0" y="366665"/>
                  </a:lnTo>
                  <a:lnTo>
                    <a:pt x="7296980" y="366665"/>
                  </a:lnTo>
                  <a:lnTo>
                    <a:pt x="7296980" y="0"/>
                  </a:lnTo>
                  <a:close/>
                </a:path>
              </a:pathLst>
            </a:custGeom>
            <a:solidFill>
              <a:srgbClr val="071F43"/>
            </a:solidFill>
          </p:spPr>
          <p:txBody>
            <a:bodyPr wrap="square" lIns="0" tIns="0" rIns="0" bIns="0" rtlCol="0"/>
            <a:lstStyle/>
            <a:p>
              <a:endParaRPr/>
            </a:p>
          </p:txBody>
        </p:sp>
        <p:sp>
          <p:nvSpPr>
            <p:cNvPr id="4" name="object 4"/>
            <p:cNvSpPr/>
            <p:nvPr/>
          </p:nvSpPr>
          <p:spPr>
            <a:xfrm>
              <a:off x="1004934" y="6200337"/>
              <a:ext cx="835025" cy="657860"/>
            </a:xfrm>
            <a:custGeom>
              <a:avLst/>
              <a:gdLst/>
              <a:ahLst/>
              <a:cxnLst/>
              <a:rect l="l" t="t" r="r" b="b"/>
              <a:pathLst>
                <a:path w="835025" h="657859">
                  <a:moveTo>
                    <a:pt x="0" y="0"/>
                  </a:moveTo>
                  <a:lnTo>
                    <a:pt x="388819" y="657662"/>
                  </a:lnTo>
                  <a:lnTo>
                    <a:pt x="477919" y="657662"/>
                  </a:lnTo>
                  <a:lnTo>
                    <a:pt x="834995" y="13245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709434" y="6491335"/>
              <a:ext cx="3482975" cy="367030"/>
            </a:xfrm>
            <a:custGeom>
              <a:avLst/>
              <a:gdLst/>
              <a:ahLst/>
              <a:cxnLst/>
              <a:rect l="l" t="t" r="r" b="b"/>
              <a:pathLst>
                <a:path w="3482975" h="367029">
                  <a:moveTo>
                    <a:pt x="0" y="0"/>
                  </a:moveTo>
                  <a:lnTo>
                    <a:pt x="3482564" y="0"/>
                  </a:lnTo>
                  <a:lnTo>
                    <a:pt x="3482564" y="366665"/>
                  </a:lnTo>
                  <a:lnTo>
                    <a:pt x="0" y="366665"/>
                  </a:lnTo>
                  <a:lnTo>
                    <a:pt x="0" y="0"/>
                  </a:lnTo>
                  <a:close/>
                </a:path>
              </a:pathLst>
            </a:custGeom>
            <a:solidFill>
              <a:srgbClr val="C72040"/>
            </a:solidFill>
          </p:spPr>
          <p:txBody>
            <a:bodyPr wrap="square" lIns="0" tIns="0" rIns="0" bIns="0" rtlCol="0"/>
            <a:lstStyle/>
            <a:p>
              <a:endParaRPr/>
            </a:p>
          </p:txBody>
        </p:sp>
        <p:pic>
          <p:nvPicPr>
            <p:cNvPr id="6" name="object 6"/>
            <p:cNvPicPr/>
            <p:nvPr/>
          </p:nvPicPr>
          <p:blipFill>
            <a:blip r:embed="rId3" cstate="print"/>
            <a:stretch>
              <a:fillRect/>
            </a:stretch>
          </p:blipFill>
          <p:spPr>
            <a:xfrm>
              <a:off x="1368551" y="0"/>
              <a:ext cx="10820400" cy="6857999"/>
            </a:xfrm>
            <a:prstGeom prst="rect">
              <a:avLst/>
            </a:prstGeom>
          </p:spPr>
        </p:pic>
      </p:grpSp>
      <p:sp>
        <p:nvSpPr>
          <p:cNvPr id="7" name="object 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10" dirty="0"/>
              <a:t>Primary</a:t>
            </a:r>
            <a:r>
              <a:rPr spc="-360" dirty="0"/>
              <a:t> </a:t>
            </a:r>
            <a:r>
              <a:rPr spc="-195" dirty="0"/>
              <a:t>Considerations</a:t>
            </a:r>
          </a:p>
        </p:txBody>
      </p:sp>
      <p:grpSp>
        <p:nvGrpSpPr>
          <p:cNvPr id="8" name="object 8"/>
          <p:cNvGrpSpPr/>
          <p:nvPr/>
        </p:nvGrpSpPr>
        <p:grpSpPr>
          <a:xfrm>
            <a:off x="220073" y="2377017"/>
            <a:ext cx="9890125" cy="1628775"/>
            <a:chOff x="220073" y="2377017"/>
            <a:chExt cx="9890125" cy="1628775"/>
          </a:xfrm>
        </p:grpSpPr>
        <p:sp>
          <p:nvSpPr>
            <p:cNvPr id="9" name="object 9"/>
            <p:cNvSpPr/>
            <p:nvPr/>
          </p:nvSpPr>
          <p:spPr>
            <a:xfrm>
              <a:off x="220073" y="2377017"/>
              <a:ext cx="2459990" cy="1038225"/>
            </a:xfrm>
            <a:custGeom>
              <a:avLst/>
              <a:gdLst/>
              <a:ahLst/>
              <a:cxnLst/>
              <a:rect l="l" t="t" r="r" b="b"/>
              <a:pathLst>
                <a:path w="2459990" h="1038225">
                  <a:moveTo>
                    <a:pt x="1742807" y="0"/>
                  </a:moveTo>
                  <a:lnTo>
                    <a:pt x="111243" y="0"/>
                  </a:lnTo>
                  <a:lnTo>
                    <a:pt x="67788" y="8880"/>
                  </a:lnTo>
                  <a:lnTo>
                    <a:pt x="32445" y="33978"/>
                  </a:lnTo>
                  <a:lnTo>
                    <a:pt x="8690" y="72977"/>
                  </a:lnTo>
                  <a:lnTo>
                    <a:pt x="0" y="123559"/>
                  </a:lnTo>
                  <a:lnTo>
                    <a:pt x="0" y="926699"/>
                  </a:lnTo>
                  <a:lnTo>
                    <a:pt x="8690" y="970139"/>
                  </a:lnTo>
                  <a:lnTo>
                    <a:pt x="32445" y="1005469"/>
                  </a:lnTo>
                  <a:lnTo>
                    <a:pt x="67788" y="1029215"/>
                  </a:lnTo>
                  <a:lnTo>
                    <a:pt x="111243" y="1037903"/>
                  </a:lnTo>
                  <a:lnTo>
                    <a:pt x="1742807" y="1037903"/>
                  </a:lnTo>
                  <a:lnTo>
                    <a:pt x="1788193" y="1029215"/>
                  </a:lnTo>
                  <a:lnTo>
                    <a:pt x="1827785" y="1005469"/>
                  </a:lnTo>
                  <a:lnTo>
                    <a:pt x="1855789" y="970139"/>
                  </a:lnTo>
                  <a:lnTo>
                    <a:pt x="1866411" y="926699"/>
                  </a:lnTo>
                  <a:lnTo>
                    <a:pt x="1866411" y="778427"/>
                  </a:lnTo>
                  <a:lnTo>
                    <a:pt x="2039456" y="778427"/>
                  </a:lnTo>
                  <a:lnTo>
                    <a:pt x="2039456" y="852563"/>
                  </a:lnTo>
                  <a:lnTo>
                    <a:pt x="2212501" y="729004"/>
                  </a:lnTo>
                  <a:lnTo>
                    <a:pt x="2249581" y="691935"/>
                  </a:lnTo>
                  <a:lnTo>
                    <a:pt x="2459708" y="518951"/>
                  </a:lnTo>
                  <a:lnTo>
                    <a:pt x="2249581" y="358324"/>
                  </a:lnTo>
                  <a:lnTo>
                    <a:pt x="2212501" y="321255"/>
                  </a:lnTo>
                  <a:lnTo>
                    <a:pt x="2039456" y="185339"/>
                  </a:lnTo>
                  <a:lnTo>
                    <a:pt x="2039456" y="259476"/>
                  </a:lnTo>
                  <a:lnTo>
                    <a:pt x="1866411" y="259476"/>
                  </a:lnTo>
                  <a:lnTo>
                    <a:pt x="1866411" y="123559"/>
                  </a:lnTo>
                  <a:lnTo>
                    <a:pt x="1855789" y="72977"/>
                  </a:lnTo>
                  <a:lnTo>
                    <a:pt x="1827785" y="33978"/>
                  </a:lnTo>
                  <a:lnTo>
                    <a:pt x="1788193" y="8880"/>
                  </a:lnTo>
                  <a:lnTo>
                    <a:pt x="1742807" y="0"/>
                  </a:lnTo>
                  <a:close/>
                </a:path>
              </a:pathLst>
            </a:custGeom>
            <a:solidFill>
              <a:srgbClr val="042469"/>
            </a:solidFill>
          </p:spPr>
          <p:txBody>
            <a:bodyPr wrap="square" lIns="0" tIns="0" rIns="0" bIns="0" rtlCol="0"/>
            <a:lstStyle/>
            <a:p>
              <a:endParaRPr/>
            </a:p>
          </p:txBody>
        </p:sp>
        <p:sp>
          <p:nvSpPr>
            <p:cNvPr id="10" name="object 10"/>
            <p:cNvSpPr/>
            <p:nvPr/>
          </p:nvSpPr>
          <p:spPr>
            <a:xfrm>
              <a:off x="2688227" y="2377017"/>
              <a:ext cx="2460625" cy="1038225"/>
            </a:xfrm>
            <a:custGeom>
              <a:avLst/>
              <a:gdLst/>
              <a:ahLst/>
              <a:cxnLst/>
              <a:rect l="l" t="t" r="r" b="b"/>
              <a:pathLst>
                <a:path w="2460625" h="1038225">
                  <a:moveTo>
                    <a:pt x="1743293" y="0"/>
                  </a:moveTo>
                  <a:lnTo>
                    <a:pt x="111273" y="0"/>
                  </a:lnTo>
                  <a:lnTo>
                    <a:pt x="67807" y="8880"/>
                  </a:lnTo>
                  <a:lnTo>
                    <a:pt x="32454" y="33978"/>
                  </a:lnTo>
                  <a:lnTo>
                    <a:pt x="8693" y="72977"/>
                  </a:lnTo>
                  <a:lnTo>
                    <a:pt x="0" y="123559"/>
                  </a:lnTo>
                  <a:lnTo>
                    <a:pt x="0" y="321255"/>
                  </a:lnTo>
                  <a:lnTo>
                    <a:pt x="37091" y="358324"/>
                  </a:lnTo>
                  <a:lnTo>
                    <a:pt x="247275" y="518951"/>
                  </a:lnTo>
                  <a:lnTo>
                    <a:pt x="37091" y="691935"/>
                  </a:lnTo>
                  <a:lnTo>
                    <a:pt x="0" y="729004"/>
                  </a:lnTo>
                  <a:lnTo>
                    <a:pt x="0" y="926699"/>
                  </a:lnTo>
                  <a:lnTo>
                    <a:pt x="8693" y="970139"/>
                  </a:lnTo>
                  <a:lnTo>
                    <a:pt x="32454" y="1005469"/>
                  </a:lnTo>
                  <a:lnTo>
                    <a:pt x="67807" y="1029215"/>
                  </a:lnTo>
                  <a:lnTo>
                    <a:pt x="111273" y="1037903"/>
                  </a:lnTo>
                  <a:lnTo>
                    <a:pt x="1743293" y="1037903"/>
                  </a:lnTo>
                  <a:lnTo>
                    <a:pt x="1786760" y="1029215"/>
                  </a:lnTo>
                  <a:lnTo>
                    <a:pt x="1822113" y="1005469"/>
                  </a:lnTo>
                  <a:lnTo>
                    <a:pt x="1845875" y="970139"/>
                  </a:lnTo>
                  <a:lnTo>
                    <a:pt x="1854568" y="926699"/>
                  </a:lnTo>
                  <a:lnTo>
                    <a:pt x="1854568" y="778427"/>
                  </a:lnTo>
                  <a:lnTo>
                    <a:pt x="2040025" y="778427"/>
                  </a:lnTo>
                  <a:lnTo>
                    <a:pt x="2040025" y="852563"/>
                  </a:lnTo>
                  <a:lnTo>
                    <a:pt x="2200753" y="729004"/>
                  </a:lnTo>
                  <a:lnTo>
                    <a:pt x="2250208" y="691935"/>
                  </a:lnTo>
                  <a:lnTo>
                    <a:pt x="2460393" y="518951"/>
                  </a:lnTo>
                  <a:lnTo>
                    <a:pt x="2250208" y="358324"/>
                  </a:lnTo>
                  <a:lnTo>
                    <a:pt x="2200753" y="321255"/>
                  </a:lnTo>
                  <a:lnTo>
                    <a:pt x="2040025" y="185339"/>
                  </a:lnTo>
                  <a:lnTo>
                    <a:pt x="2040025" y="259476"/>
                  </a:lnTo>
                  <a:lnTo>
                    <a:pt x="1854568" y="259476"/>
                  </a:lnTo>
                  <a:lnTo>
                    <a:pt x="1854568" y="123559"/>
                  </a:lnTo>
                  <a:lnTo>
                    <a:pt x="1845875" y="72977"/>
                  </a:lnTo>
                  <a:lnTo>
                    <a:pt x="1822113" y="33978"/>
                  </a:lnTo>
                  <a:lnTo>
                    <a:pt x="1786760" y="8880"/>
                  </a:lnTo>
                  <a:lnTo>
                    <a:pt x="1743293" y="0"/>
                  </a:lnTo>
                  <a:close/>
                </a:path>
              </a:pathLst>
            </a:custGeom>
            <a:solidFill>
              <a:srgbClr val="7292B8"/>
            </a:solidFill>
          </p:spPr>
          <p:txBody>
            <a:bodyPr wrap="square" lIns="0" tIns="0" rIns="0" bIns="0" rtlCol="0"/>
            <a:lstStyle/>
            <a:p>
              <a:endParaRPr/>
            </a:p>
          </p:txBody>
        </p:sp>
        <p:sp>
          <p:nvSpPr>
            <p:cNvPr id="11" name="object 11"/>
            <p:cNvSpPr/>
            <p:nvPr/>
          </p:nvSpPr>
          <p:spPr>
            <a:xfrm>
              <a:off x="5157067" y="2377017"/>
              <a:ext cx="2472055" cy="1038225"/>
            </a:xfrm>
            <a:custGeom>
              <a:avLst/>
              <a:gdLst/>
              <a:ahLst/>
              <a:cxnLst/>
              <a:rect l="l" t="t" r="r" b="b"/>
              <a:pathLst>
                <a:path w="2472054" h="1038225">
                  <a:moveTo>
                    <a:pt x="1755153" y="0"/>
                  </a:moveTo>
                  <a:lnTo>
                    <a:pt x="123602" y="0"/>
                  </a:lnTo>
                  <a:lnTo>
                    <a:pt x="78217" y="8880"/>
                  </a:lnTo>
                  <a:lnTo>
                    <a:pt x="38626" y="33978"/>
                  </a:lnTo>
                  <a:lnTo>
                    <a:pt x="10622" y="72977"/>
                  </a:lnTo>
                  <a:lnTo>
                    <a:pt x="0" y="123559"/>
                  </a:lnTo>
                  <a:lnTo>
                    <a:pt x="0" y="321255"/>
                  </a:lnTo>
                  <a:lnTo>
                    <a:pt x="49441" y="358324"/>
                  </a:lnTo>
                  <a:lnTo>
                    <a:pt x="259565" y="518951"/>
                  </a:lnTo>
                  <a:lnTo>
                    <a:pt x="49441" y="691935"/>
                  </a:lnTo>
                  <a:lnTo>
                    <a:pt x="0" y="729004"/>
                  </a:lnTo>
                  <a:lnTo>
                    <a:pt x="0" y="926699"/>
                  </a:lnTo>
                  <a:lnTo>
                    <a:pt x="10622" y="970139"/>
                  </a:lnTo>
                  <a:lnTo>
                    <a:pt x="38626" y="1005469"/>
                  </a:lnTo>
                  <a:lnTo>
                    <a:pt x="78217" y="1029215"/>
                  </a:lnTo>
                  <a:lnTo>
                    <a:pt x="123602" y="1037903"/>
                  </a:lnTo>
                  <a:lnTo>
                    <a:pt x="1755153" y="1037903"/>
                  </a:lnTo>
                  <a:lnTo>
                    <a:pt x="1798608" y="1029215"/>
                  </a:lnTo>
                  <a:lnTo>
                    <a:pt x="1833951" y="1005469"/>
                  </a:lnTo>
                  <a:lnTo>
                    <a:pt x="1857706" y="970139"/>
                  </a:lnTo>
                  <a:lnTo>
                    <a:pt x="1866397" y="926699"/>
                  </a:lnTo>
                  <a:lnTo>
                    <a:pt x="1866397" y="778427"/>
                  </a:lnTo>
                  <a:lnTo>
                    <a:pt x="2051800" y="778427"/>
                  </a:lnTo>
                  <a:lnTo>
                    <a:pt x="2051800" y="852563"/>
                  </a:lnTo>
                  <a:lnTo>
                    <a:pt x="2212483" y="729004"/>
                  </a:lnTo>
                  <a:lnTo>
                    <a:pt x="2261924" y="691935"/>
                  </a:lnTo>
                  <a:lnTo>
                    <a:pt x="2472048" y="518951"/>
                  </a:lnTo>
                  <a:lnTo>
                    <a:pt x="2261924" y="358324"/>
                  </a:lnTo>
                  <a:lnTo>
                    <a:pt x="2212483" y="321255"/>
                  </a:lnTo>
                  <a:lnTo>
                    <a:pt x="2051800" y="185339"/>
                  </a:lnTo>
                  <a:lnTo>
                    <a:pt x="2051800" y="259476"/>
                  </a:lnTo>
                  <a:lnTo>
                    <a:pt x="1866397" y="259476"/>
                  </a:lnTo>
                  <a:lnTo>
                    <a:pt x="1866397" y="123559"/>
                  </a:lnTo>
                  <a:lnTo>
                    <a:pt x="1857706" y="72977"/>
                  </a:lnTo>
                  <a:lnTo>
                    <a:pt x="1833951" y="33978"/>
                  </a:lnTo>
                  <a:lnTo>
                    <a:pt x="1798608" y="8880"/>
                  </a:lnTo>
                  <a:lnTo>
                    <a:pt x="1755153" y="0"/>
                  </a:lnTo>
                  <a:close/>
                </a:path>
              </a:pathLst>
            </a:custGeom>
            <a:solidFill>
              <a:srgbClr val="7F7F7F"/>
            </a:solidFill>
          </p:spPr>
          <p:txBody>
            <a:bodyPr wrap="square" lIns="0" tIns="0" rIns="0" bIns="0" rtlCol="0"/>
            <a:lstStyle/>
            <a:p>
              <a:endParaRPr/>
            </a:p>
          </p:txBody>
        </p:sp>
        <p:sp>
          <p:nvSpPr>
            <p:cNvPr id="12" name="object 12"/>
            <p:cNvSpPr/>
            <p:nvPr/>
          </p:nvSpPr>
          <p:spPr>
            <a:xfrm>
              <a:off x="7637561" y="2377017"/>
              <a:ext cx="2472055" cy="1038225"/>
            </a:xfrm>
            <a:custGeom>
              <a:avLst/>
              <a:gdLst/>
              <a:ahLst/>
              <a:cxnLst/>
              <a:rect l="l" t="t" r="r" b="b"/>
              <a:pathLst>
                <a:path w="2472054" h="1038225">
                  <a:moveTo>
                    <a:pt x="1755153" y="0"/>
                  </a:moveTo>
                  <a:lnTo>
                    <a:pt x="123602" y="0"/>
                  </a:lnTo>
                  <a:lnTo>
                    <a:pt x="78217" y="8880"/>
                  </a:lnTo>
                  <a:lnTo>
                    <a:pt x="38625" y="33978"/>
                  </a:lnTo>
                  <a:lnTo>
                    <a:pt x="10622" y="72977"/>
                  </a:lnTo>
                  <a:lnTo>
                    <a:pt x="0" y="123559"/>
                  </a:lnTo>
                  <a:lnTo>
                    <a:pt x="0" y="321255"/>
                  </a:lnTo>
                  <a:lnTo>
                    <a:pt x="49441" y="358324"/>
                  </a:lnTo>
                  <a:lnTo>
                    <a:pt x="259565" y="518951"/>
                  </a:lnTo>
                  <a:lnTo>
                    <a:pt x="49441" y="691935"/>
                  </a:lnTo>
                  <a:lnTo>
                    <a:pt x="0" y="729004"/>
                  </a:lnTo>
                  <a:lnTo>
                    <a:pt x="0" y="926699"/>
                  </a:lnTo>
                  <a:lnTo>
                    <a:pt x="10622" y="970139"/>
                  </a:lnTo>
                  <a:lnTo>
                    <a:pt x="38625" y="1005469"/>
                  </a:lnTo>
                  <a:lnTo>
                    <a:pt x="78217" y="1029215"/>
                  </a:lnTo>
                  <a:lnTo>
                    <a:pt x="123602" y="1037903"/>
                  </a:lnTo>
                  <a:lnTo>
                    <a:pt x="1755153" y="1037903"/>
                  </a:lnTo>
                  <a:lnTo>
                    <a:pt x="1798607" y="1029215"/>
                  </a:lnTo>
                  <a:lnTo>
                    <a:pt x="1833950" y="1005469"/>
                  </a:lnTo>
                  <a:lnTo>
                    <a:pt x="1857705" y="970139"/>
                  </a:lnTo>
                  <a:lnTo>
                    <a:pt x="1866395" y="926699"/>
                  </a:lnTo>
                  <a:lnTo>
                    <a:pt x="1866395" y="778427"/>
                  </a:lnTo>
                  <a:lnTo>
                    <a:pt x="2051799" y="778427"/>
                  </a:lnTo>
                  <a:lnTo>
                    <a:pt x="2051799" y="852563"/>
                  </a:lnTo>
                  <a:lnTo>
                    <a:pt x="2261923" y="691935"/>
                  </a:lnTo>
                  <a:lnTo>
                    <a:pt x="2472047" y="518951"/>
                  </a:lnTo>
                  <a:lnTo>
                    <a:pt x="2261923" y="358324"/>
                  </a:lnTo>
                  <a:lnTo>
                    <a:pt x="2051799" y="185339"/>
                  </a:lnTo>
                  <a:lnTo>
                    <a:pt x="2051799" y="259476"/>
                  </a:lnTo>
                  <a:lnTo>
                    <a:pt x="1866395" y="259476"/>
                  </a:lnTo>
                  <a:lnTo>
                    <a:pt x="1866395" y="123559"/>
                  </a:lnTo>
                  <a:lnTo>
                    <a:pt x="1857705" y="72977"/>
                  </a:lnTo>
                  <a:lnTo>
                    <a:pt x="1833950" y="33978"/>
                  </a:lnTo>
                  <a:lnTo>
                    <a:pt x="1798607" y="8880"/>
                  </a:lnTo>
                  <a:lnTo>
                    <a:pt x="1755153" y="0"/>
                  </a:lnTo>
                  <a:close/>
                </a:path>
              </a:pathLst>
            </a:custGeom>
            <a:solidFill>
              <a:srgbClr val="FF7E79"/>
            </a:solidFill>
          </p:spPr>
          <p:txBody>
            <a:bodyPr wrap="square" lIns="0" tIns="0" rIns="0" bIns="0" rtlCol="0"/>
            <a:lstStyle/>
            <a:p>
              <a:endParaRPr/>
            </a:p>
          </p:txBody>
        </p:sp>
        <p:sp>
          <p:nvSpPr>
            <p:cNvPr id="13" name="object 13"/>
            <p:cNvSpPr/>
            <p:nvPr/>
          </p:nvSpPr>
          <p:spPr>
            <a:xfrm>
              <a:off x="1055781" y="3450150"/>
              <a:ext cx="133350" cy="555625"/>
            </a:xfrm>
            <a:custGeom>
              <a:avLst/>
              <a:gdLst/>
              <a:ahLst/>
              <a:cxnLst/>
              <a:rect l="l" t="t" r="r" b="b"/>
              <a:pathLst>
                <a:path w="133350" h="555625">
                  <a:moveTo>
                    <a:pt x="66675" y="422275"/>
                  </a:moveTo>
                  <a:lnTo>
                    <a:pt x="40722" y="427514"/>
                  </a:lnTo>
                  <a:lnTo>
                    <a:pt x="19528" y="441803"/>
                  </a:lnTo>
                  <a:lnTo>
                    <a:pt x="5239" y="462997"/>
                  </a:lnTo>
                  <a:lnTo>
                    <a:pt x="0" y="488950"/>
                  </a:lnTo>
                  <a:lnTo>
                    <a:pt x="5239" y="514902"/>
                  </a:lnTo>
                  <a:lnTo>
                    <a:pt x="19528" y="536096"/>
                  </a:lnTo>
                  <a:lnTo>
                    <a:pt x="40721" y="550385"/>
                  </a:lnTo>
                  <a:lnTo>
                    <a:pt x="66674" y="555625"/>
                  </a:lnTo>
                  <a:lnTo>
                    <a:pt x="92627" y="550385"/>
                  </a:lnTo>
                  <a:lnTo>
                    <a:pt x="113821" y="536096"/>
                  </a:lnTo>
                  <a:lnTo>
                    <a:pt x="128110" y="514902"/>
                  </a:lnTo>
                  <a:lnTo>
                    <a:pt x="133350" y="488950"/>
                  </a:lnTo>
                  <a:lnTo>
                    <a:pt x="44450" y="488950"/>
                  </a:lnTo>
                  <a:lnTo>
                    <a:pt x="44450" y="444500"/>
                  </a:lnTo>
                  <a:lnTo>
                    <a:pt x="115639" y="444500"/>
                  </a:lnTo>
                  <a:lnTo>
                    <a:pt x="113821" y="441803"/>
                  </a:lnTo>
                  <a:lnTo>
                    <a:pt x="92627" y="427514"/>
                  </a:lnTo>
                  <a:lnTo>
                    <a:pt x="66675" y="422275"/>
                  </a:lnTo>
                  <a:close/>
                </a:path>
                <a:path w="133350" h="555625">
                  <a:moveTo>
                    <a:pt x="88900" y="444500"/>
                  </a:moveTo>
                  <a:lnTo>
                    <a:pt x="44450" y="444500"/>
                  </a:lnTo>
                  <a:lnTo>
                    <a:pt x="44450" y="488950"/>
                  </a:lnTo>
                  <a:lnTo>
                    <a:pt x="88900" y="488950"/>
                  </a:lnTo>
                  <a:lnTo>
                    <a:pt x="88900" y="444500"/>
                  </a:lnTo>
                  <a:close/>
                </a:path>
                <a:path w="133350" h="555625">
                  <a:moveTo>
                    <a:pt x="115639" y="444500"/>
                  </a:moveTo>
                  <a:lnTo>
                    <a:pt x="88900" y="444500"/>
                  </a:lnTo>
                  <a:lnTo>
                    <a:pt x="88900" y="488950"/>
                  </a:lnTo>
                  <a:lnTo>
                    <a:pt x="133350" y="488950"/>
                  </a:lnTo>
                  <a:lnTo>
                    <a:pt x="128110" y="462997"/>
                  </a:lnTo>
                  <a:lnTo>
                    <a:pt x="115639" y="444500"/>
                  </a:lnTo>
                  <a:close/>
                </a:path>
                <a:path w="133350" h="555625">
                  <a:moveTo>
                    <a:pt x="88900" y="355600"/>
                  </a:moveTo>
                  <a:lnTo>
                    <a:pt x="44450" y="355600"/>
                  </a:lnTo>
                  <a:lnTo>
                    <a:pt x="44450" y="400050"/>
                  </a:lnTo>
                  <a:lnTo>
                    <a:pt x="88900" y="400050"/>
                  </a:lnTo>
                  <a:lnTo>
                    <a:pt x="88900" y="355600"/>
                  </a:lnTo>
                  <a:close/>
                </a:path>
                <a:path w="133350" h="555625">
                  <a:moveTo>
                    <a:pt x="88900" y="266700"/>
                  </a:moveTo>
                  <a:lnTo>
                    <a:pt x="44450" y="266700"/>
                  </a:lnTo>
                  <a:lnTo>
                    <a:pt x="44450" y="311150"/>
                  </a:lnTo>
                  <a:lnTo>
                    <a:pt x="88900" y="311150"/>
                  </a:lnTo>
                  <a:lnTo>
                    <a:pt x="88900" y="266700"/>
                  </a:lnTo>
                  <a:close/>
                </a:path>
                <a:path w="133350" h="555625">
                  <a:moveTo>
                    <a:pt x="88900" y="177800"/>
                  </a:moveTo>
                  <a:lnTo>
                    <a:pt x="44450" y="177800"/>
                  </a:lnTo>
                  <a:lnTo>
                    <a:pt x="44450" y="222250"/>
                  </a:lnTo>
                  <a:lnTo>
                    <a:pt x="88900" y="222250"/>
                  </a:lnTo>
                  <a:lnTo>
                    <a:pt x="88900" y="177800"/>
                  </a:lnTo>
                  <a:close/>
                </a:path>
                <a:path w="133350" h="555625">
                  <a:moveTo>
                    <a:pt x="88900" y="88900"/>
                  </a:moveTo>
                  <a:lnTo>
                    <a:pt x="44450" y="88900"/>
                  </a:lnTo>
                  <a:lnTo>
                    <a:pt x="44450" y="133350"/>
                  </a:lnTo>
                  <a:lnTo>
                    <a:pt x="88900" y="133350"/>
                  </a:lnTo>
                  <a:lnTo>
                    <a:pt x="88900" y="88900"/>
                  </a:lnTo>
                  <a:close/>
                </a:path>
                <a:path w="133350" h="555625">
                  <a:moveTo>
                    <a:pt x="88900" y="0"/>
                  </a:moveTo>
                  <a:lnTo>
                    <a:pt x="44450" y="0"/>
                  </a:lnTo>
                  <a:lnTo>
                    <a:pt x="44450" y="44450"/>
                  </a:lnTo>
                  <a:lnTo>
                    <a:pt x="88900" y="44450"/>
                  </a:lnTo>
                  <a:lnTo>
                    <a:pt x="88900" y="0"/>
                  </a:lnTo>
                  <a:close/>
                </a:path>
              </a:pathLst>
            </a:custGeom>
            <a:solidFill>
              <a:srgbClr val="7F7F7F"/>
            </a:solidFill>
          </p:spPr>
          <p:txBody>
            <a:bodyPr wrap="square" lIns="0" tIns="0" rIns="0" bIns="0" rtlCol="0"/>
            <a:lstStyle/>
            <a:p>
              <a:endParaRPr/>
            </a:p>
          </p:txBody>
        </p:sp>
      </p:grpSp>
      <p:sp>
        <p:nvSpPr>
          <p:cNvPr id="14" name="object 14"/>
          <p:cNvSpPr txBox="1"/>
          <p:nvPr/>
        </p:nvSpPr>
        <p:spPr>
          <a:xfrm>
            <a:off x="657371" y="4085844"/>
            <a:ext cx="921385" cy="330200"/>
          </a:xfrm>
          <a:prstGeom prst="rect">
            <a:avLst/>
          </a:prstGeom>
        </p:spPr>
        <p:txBody>
          <a:bodyPr vert="horz" wrap="square" lIns="0" tIns="12700" rIns="0" bIns="0" rtlCol="0">
            <a:spAutoFit/>
          </a:bodyPr>
          <a:lstStyle/>
          <a:p>
            <a:pPr marL="12700">
              <a:lnSpc>
                <a:spcPct val="100000"/>
              </a:lnSpc>
              <a:spcBef>
                <a:spcPts val="100"/>
              </a:spcBef>
            </a:pPr>
            <a:r>
              <a:rPr sz="2000" b="1" spc="-125" dirty="0">
                <a:solidFill>
                  <a:srgbClr val="042469"/>
                </a:solidFill>
                <a:latin typeface="Tahoma"/>
                <a:cs typeface="Tahoma"/>
              </a:rPr>
              <a:t>Identify</a:t>
            </a:r>
            <a:endParaRPr sz="2000">
              <a:latin typeface="Tahoma"/>
              <a:cs typeface="Tahoma"/>
            </a:endParaRPr>
          </a:p>
        </p:txBody>
      </p:sp>
      <p:grpSp>
        <p:nvGrpSpPr>
          <p:cNvPr id="15" name="object 15"/>
          <p:cNvGrpSpPr/>
          <p:nvPr/>
        </p:nvGrpSpPr>
        <p:grpSpPr>
          <a:xfrm>
            <a:off x="572949" y="3438733"/>
            <a:ext cx="3115945" cy="1073785"/>
            <a:chOff x="572949" y="3438733"/>
            <a:chExt cx="3115945" cy="1073785"/>
          </a:xfrm>
        </p:grpSpPr>
        <p:sp>
          <p:nvSpPr>
            <p:cNvPr id="16" name="object 16"/>
            <p:cNvSpPr/>
            <p:nvPr/>
          </p:nvSpPr>
          <p:spPr>
            <a:xfrm>
              <a:off x="572949" y="4434401"/>
              <a:ext cx="1136015" cy="78105"/>
            </a:xfrm>
            <a:custGeom>
              <a:avLst/>
              <a:gdLst/>
              <a:ahLst/>
              <a:cxnLst/>
              <a:rect l="l" t="t" r="r" b="b"/>
              <a:pathLst>
                <a:path w="1136014" h="78104">
                  <a:moveTo>
                    <a:pt x="1135431" y="0"/>
                  </a:moveTo>
                  <a:lnTo>
                    <a:pt x="0" y="0"/>
                  </a:lnTo>
                  <a:lnTo>
                    <a:pt x="0" y="78040"/>
                  </a:lnTo>
                  <a:lnTo>
                    <a:pt x="1135431" y="78040"/>
                  </a:lnTo>
                  <a:lnTo>
                    <a:pt x="1135431" y="0"/>
                  </a:lnTo>
                  <a:close/>
                </a:path>
              </a:pathLst>
            </a:custGeom>
            <a:solidFill>
              <a:srgbClr val="F2F2F2"/>
            </a:solidFill>
          </p:spPr>
          <p:txBody>
            <a:bodyPr wrap="square" lIns="0" tIns="0" rIns="0" bIns="0" rtlCol="0"/>
            <a:lstStyle/>
            <a:p>
              <a:endParaRPr/>
            </a:p>
          </p:txBody>
        </p:sp>
        <p:sp>
          <p:nvSpPr>
            <p:cNvPr id="17" name="object 17"/>
            <p:cNvSpPr/>
            <p:nvPr/>
          </p:nvSpPr>
          <p:spPr>
            <a:xfrm>
              <a:off x="3555041" y="3438733"/>
              <a:ext cx="133350" cy="555625"/>
            </a:xfrm>
            <a:custGeom>
              <a:avLst/>
              <a:gdLst/>
              <a:ahLst/>
              <a:cxnLst/>
              <a:rect l="l" t="t" r="r" b="b"/>
              <a:pathLst>
                <a:path w="133350" h="555625">
                  <a:moveTo>
                    <a:pt x="66674" y="422275"/>
                  </a:moveTo>
                  <a:lnTo>
                    <a:pt x="40720" y="427515"/>
                  </a:lnTo>
                  <a:lnTo>
                    <a:pt x="19527" y="441804"/>
                  </a:lnTo>
                  <a:lnTo>
                    <a:pt x="5239" y="462998"/>
                  </a:lnTo>
                  <a:lnTo>
                    <a:pt x="0" y="488951"/>
                  </a:lnTo>
                  <a:lnTo>
                    <a:pt x="5240" y="514904"/>
                  </a:lnTo>
                  <a:lnTo>
                    <a:pt x="19530" y="536097"/>
                  </a:lnTo>
                  <a:lnTo>
                    <a:pt x="40725" y="550386"/>
                  </a:lnTo>
                  <a:lnTo>
                    <a:pt x="66674" y="555625"/>
                  </a:lnTo>
                  <a:lnTo>
                    <a:pt x="92628" y="550385"/>
                  </a:lnTo>
                  <a:lnTo>
                    <a:pt x="113821" y="536096"/>
                  </a:lnTo>
                  <a:lnTo>
                    <a:pt x="128110" y="514902"/>
                  </a:lnTo>
                  <a:lnTo>
                    <a:pt x="133349" y="488951"/>
                  </a:lnTo>
                  <a:lnTo>
                    <a:pt x="44449" y="488950"/>
                  </a:lnTo>
                  <a:lnTo>
                    <a:pt x="44449" y="444500"/>
                  </a:lnTo>
                  <a:lnTo>
                    <a:pt x="115638" y="444500"/>
                  </a:lnTo>
                  <a:lnTo>
                    <a:pt x="113819" y="441803"/>
                  </a:lnTo>
                  <a:lnTo>
                    <a:pt x="92624" y="427514"/>
                  </a:lnTo>
                  <a:lnTo>
                    <a:pt x="66674" y="422275"/>
                  </a:lnTo>
                  <a:close/>
                </a:path>
                <a:path w="133350" h="555625">
                  <a:moveTo>
                    <a:pt x="44449" y="444500"/>
                  </a:moveTo>
                  <a:lnTo>
                    <a:pt x="44449" y="488950"/>
                  </a:lnTo>
                  <a:lnTo>
                    <a:pt x="88899" y="488951"/>
                  </a:lnTo>
                  <a:lnTo>
                    <a:pt x="88899" y="444501"/>
                  </a:lnTo>
                  <a:lnTo>
                    <a:pt x="44449" y="444500"/>
                  </a:lnTo>
                  <a:close/>
                </a:path>
                <a:path w="133350" h="555625">
                  <a:moveTo>
                    <a:pt x="115638" y="444500"/>
                  </a:moveTo>
                  <a:lnTo>
                    <a:pt x="44449" y="444500"/>
                  </a:lnTo>
                  <a:lnTo>
                    <a:pt x="88899" y="444501"/>
                  </a:lnTo>
                  <a:lnTo>
                    <a:pt x="88899" y="488951"/>
                  </a:lnTo>
                  <a:lnTo>
                    <a:pt x="133349" y="488951"/>
                  </a:lnTo>
                  <a:lnTo>
                    <a:pt x="128109" y="462997"/>
                  </a:lnTo>
                  <a:lnTo>
                    <a:pt x="115638" y="444500"/>
                  </a:lnTo>
                  <a:close/>
                </a:path>
                <a:path w="133350" h="555625">
                  <a:moveTo>
                    <a:pt x="44449" y="355600"/>
                  </a:moveTo>
                  <a:lnTo>
                    <a:pt x="44449" y="400050"/>
                  </a:lnTo>
                  <a:lnTo>
                    <a:pt x="88899" y="400051"/>
                  </a:lnTo>
                  <a:lnTo>
                    <a:pt x="88899" y="355601"/>
                  </a:lnTo>
                  <a:lnTo>
                    <a:pt x="44449" y="355600"/>
                  </a:lnTo>
                  <a:close/>
                </a:path>
                <a:path w="133350" h="555625">
                  <a:moveTo>
                    <a:pt x="44449" y="266700"/>
                  </a:moveTo>
                  <a:lnTo>
                    <a:pt x="44449" y="311150"/>
                  </a:lnTo>
                  <a:lnTo>
                    <a:pt x="88899" y="311151"/>
                  </a:lnTo>
                  <a:lnTo>
                    <a:pt x="88899" y="266701"/>
                  </a:lnTo>
                  <a:lnTo>
                    <a:pt x="44449" y="266700"/>
                  </a:lnTo>
                  <a:close/>
                </a:path>
                <a:path w="133350" h="555625">
                  <a:moveTo>
                    <a:pt x="44449" y="177800"/>
                  </a:moveTo>
                  <a:lnTo>
                    <a:pt x="44449" y="222250"/>
                  </a:lnTo>
                  <a:lnTo>
                    <a:pt x="88899" y="222251"/>
                  </a:lnTo>
                  <a:lnTo>
                    <a:pt x="88899" y="177801"/>
                  </a:lnTo>
                  <a:lnTo>
                    <a:pt x="44449" y="177800"/>
                  </a:lnTo>
                  <a:close/>
                </a:path>
                <a:path w="133350" h="555625">
                  <a:moveTo>
                    <a:pt x="44449" y="88900"/>
                  </a:moveTo>
                  <a:lnTo>
                    <a:pt x="44449" y="133350"/>
                  </a:lnTo>
                  <a:lnTo>
                    <a:pt x="88899" y="133351"/>
                  </a:lnTo>
                  <a:lnTo>
                    <a:pt x="88899" y="88901"/>
                  </a:lnTo>
                  <a:lnTo>
                    <a:pt x="44449" y="88900"/>
                  </a:lnTo>
                  <a:close/>
                </a:path>
                <a:path w="133350" h="555625">
                  <a:moveTo>
                    <a:pt x="44451" y="0"/>
                  </a:moveTo>
                  <a:lnTo>
                    <a:pt x="44451" y="44450"/>
                  </a:lnTo>
                  <a:lnTo>
                    <a:pt x="88901" y="44451"/>
                  </a:lnTo>
                  <a:lnTo>
                    <a:pt x="88901" y="1"/>
                  </a:lnTo>
                  <a:lnTo>
                    <a:pt x="44451" y="0"/>
                  </a:lnTo>
                  <a:close/>
                </a:path>
              </a:pathLst>
            </a:custGeom>
            <a:solidFill>
              <a:srgbClr val="7F7F7F"/>
            </a:solidFill>
          </p:spPr>
          <p:txBody>
            <a:bodyPr wrap="square" lIns="0" tIns="0" rIns="0" bIns="0" rtlCol="0"/>
            <a:lstStyle/>
            <a:p>
              <a:endParaRPr/>
            </a:p>
          </p:txBody>
        </p:sp>
      </p:grpSp>
      <p:sp>
        <p:nvSpPr>
          <p:cNvPr id="18" name="object 18"/>
          <p:cNvSpPr txBox="1"/>
          <p:nvPr/>
        </p:nvSpPr>
        <p:spPr>
          <a:xfrm>
            <a:off x="581641" y="4631435"/>
            <a:ext cx="1418590" cy="455295"/>
          </a:xfrm>
          <a:prstGeom prst="rect">
            <a:avLst/>
          </a:prstGeom>
        </p:spPr>
        <p:txBody>
          <a:bodyPr vert="horz" wrap="square" lIns="0" tIns="9525" rIns="0" bIns="0" rtlCol="0">
            <a:spAutoFit/>
          </a:bodyPr>
          <a:lstStyle/>
          <a:p>
            <a:pPr marL="12700" marR="5080">
              <a:lnSpc>
                <a:spcPct val="101400"/>
              </a:lnSpc>
              <a:spcBef>
                <a:spcPts val="75"/>
              </a:spcBef>
            </a:pPr>
            <a:r>
              <a:rPr sz="1400" dirty="0">
                <a:solidFill>
                  <a:srgbClr val="7F7F7F"/>
                </a:solidFill>
                <a:latin typeface="Tahoma"/>
                <a:cs typeface="Tahoma"/>
              </a:rPr>
              <a:t>What</a:t>
            </a:r>
            <a:r>
              <a:rPr sz="1400" spc="-5" dirty="0">
                <a:solidFill>
                  <a:srgbClr val="7F7F7F"/>
                </a:solidFill>
                <a:latin typeface="Tahoma"/>
                <a:cs typeface="Tahoma"/>
              </a:rPr>
              <a:t> </a:t>
            </a:r>
            <a:r>
              <a:rPr sz="1400" spc="-10" dirty="0">
                <a:solidFill>
                  <a:srgbClr val="7F7F7F"/>
                </a:solidFill>
                <a:latin typeface="Tahoma"/>
                <a:cs typeface="Tahoma"/>
              </a:rPr>
              <a:t>information </a:t>
            </a:r>
            <a:r>
              <a:rPr sz="1400" dirty="0">
                <a:solidFill>
                  <a:srgbClr val="7F7F7F"/>
                </a:solidFill>
                <a:latin typeface="Tahoma"/>
                <a:cs typeface="Tahoma"/>
              </a:rPr>
              <a:t>to</a:t>
            </a:r>
            <a:r>
              <a:rPr sz="1400" spc="-110" dirty="0">
                <a:solidFill>
                  <a:srgbClr val="7F7F7F"/>
                </a:solidFill>
                <a:latin typeface="Tahoma"/>
                <a:cs typeface="Tahoma"/>
              </a:rPr>
              <a:t> </a:t>
            </a:r>
            <a:r>
              <a:rPr sz="1400" spc="-10" dirty="0">
                <a:solidFill>
                  <a:srgbClr val="7F7F7F"/>
                </a:solidFill>
                <a:latin typeface="Tahoma"/>
                <a:cs typeface="Tahoma"/>
              </a:rPr>
              <a:t>protect</a:t>
            </a:r>
            <a:endParaRPr sz="1400">
              <a:latin typeface="Tahoma"/>
              <a:cs typeface="Tahoma"/>
            </a:endParaRPr>
          </a:p>
        </p:txBody>
      </p:sp>
      <p:sp>
        <p:nvSpPr>
          <p:cNvPr id="19" name="object 19"/>
          <p:cNvSpPr txBox="1"/>
          <p:nvPr/>
        </p:nvSpPr>
        <p:spPr>
          <a:xfrm>
            <a:off x="3195135" y="4073652"/>
            <a:ext cx="885825" cy="330200"/>
          </a:xfrm>
          <a:prstGeom prst="rect">
            <a:avLst/>
          </a:prstGeom>
        </p:spPr>
        <p:txBody>
          <a:bodyPr vert="horz" wrap="square" lIns="0" tIns="12700" rIns="0" bIns="0" rtlCol="0">
            <a:spAutoFit/>
          </a:bodyPr>
          <a:lstStyle/>
          <a:p>
            <a:pPr marL="12700">
              <a:lnSpc>
                <a:spcPct val="100000"/>
              </a:lnSpc>
              <a:spcBef>
                <a:spcPts val="100"/>
              </a:spcBef>
            </a:pPr>
            <a:r>
              <a:rPr sz="2000" b="1" spc="-80" dirty="0">
                <a:solidFill>
                  <a:srgbClr val="7292B8"/>
                </a:solidFill>
                <a:latin typeface="Tahoma"/>
                <a:cs typeface="Tahoma"/>
              </a:rPr>
              <a:t>Protect</a:t>
            </a:r>
            <a:endParaRPr sz="2000">
              <a:latin typeface="Tahoma"/>
              <a:cs typeface="Tahoma"/>
            </a:endParaRPr>
          </a:p>
        </p:txBody>
      </p:sp>
      <p:grpSp>
        <p:nvGrpSpPr>
          <p:cNvPr id="20" name="object 20"/>
          <p:cNvGrpSpPr/>
          <p:nvPr/>
        </p:nvGrpSpPr>
        <p:grpSpPr>
          <a:xfrm>
            <a:off x="3110715" y="3438733"/>
            <a:ext cx="3013075" cy="1062355"/>
            <a:chOff x="3110715" y="3438733"/>
            <a:chExt cx="3013075" cy="1062355"/>
          </a:xfrm>
        </p:grpSpPr>
        <p:sp>
          <p:nvSpPr>
            <p:cNvPr id="21" name="object 21"/>
            <p:cNvSpPr/>
            <p:nvPr/>
          </p:nvSpPr>
          <p:spPr>
            <a:xfrm>
              <a:off x="3110715" y="4422985"/>
              <a:ext cx="1136015" cy="78105"/>
            </a:xfrm>
            <a:custGeom>
              <a:avLst/>
              <a:gdLst/>
              <a:ahLst/>
              <a:cxnLst/>
              <a:rect l="l" t="t" r="r" b="b"/>
              <a:pathLst>
                <a:path w="1136014" h="78104">
                  <a:moveTo>
                    <a:pt x="1135432" y="0"/>
                  </a:moveTo>
                  <a:lnTo>
                    <a:pt x="0" y="0"/>
                  </a:lnTo>
                  <a:lnTo>
                    <a:pt x="0" y="78040"/>
                  </a:lnTo>
                  <a:lnTo>
                    <a:pt x="1135432" y="78040"/>
                  </a:lnTo>
                  <a:lnTo>
                    <a:pt x="1135432" y="0"/>
                  </a:lnTo>
                  <a:close/>
                </a:path>
              </a:pathLst>
            </a:custGeom>
            <a:solidFill>
              <a:srgbClr val="F2F2F2"/>
            </a:solidFill>
          </p:spPr>
          <p:txBody>
            <a:bodyPr wrap="square" lIns="0" tIns="0" rIns="0" bIns="0" rtlCol="0"/>
            <a:lstStyle/>
            <a:p>
              <a:endParaRPr/>
            </a:p>
          </p:txBody>
        </p:sp>
        <p:sp>
          <p:nvSpPr>
            <p:cNvPr id="22" name="object 22"/>
            <p:cNvSpPr/>
            <p:nvPr/>
          </p:nvSpPr>
          <p:spPr>
            <a:xfrm>
              <a:off x="5990423" y="3438733"/>
              <a:ext cx="133350" cy="555625"/>
            </a:xfrm>
            <a:custGeom>
              <a:avLst/>
              <a:gdLst/>
              <a:ahLst/>
              <a:cxnLst/>
              <a:rect l="l" t="t" r="r" b="b"/>
              <a:pathLst>
                <a:path w="133350" h="555625">
                  <a:moveTo>
                    <a:pt x="66674" y="422275"/>
                  </a:moveTo>
                  <a:lnTo>
                    <a:pt x="40720" y="427515"/>
                  </a:lnTo>
                  <a:lnTo>
                    <a:pt x="19527" y="441804"/>
                  </a:lnTo>
                  <a:lnTo>
                    <a:pt x="5239" y="462998"/>
                  </a:lnTo>
                  <a:lnTo>
                    <a:pt x="0" y="488951"/>
                  </a:lnTo>
                  <a:lnTo>
                    <a:pt x="5240" y="514904"/>
                  </a:lnTo>
                  <a:lnTo>
                    <a:pt x="19530" y="536097"/>
                  </a:lnTo>
                  <a:lnTo>
                    <a:pt x="40725" y="550386"/>
                  </a:lnTo>
                  <a:lnTo>
                    <a:pt x="66674" y="555625"/>
                  </a:lnTo>
                  <a:lnTo>
                    <a:pt x="92628" y="550385"/>
                  </a:lnTo>
                  <a:lnTo>
                    <a:pt x="113821" y="536096"/>
                  </a:lnTo>
                  <a:lnTo>
                    <a:pt x="128110" y="514902"/>
                  </a:lnTo>
                  <a:lnTo>
                    <a:pt x="133349" y="488951"/>
                  </a:lnTo>
                  <a:lnTo>
                    <a:pt x="44449" y="488950"/>
                  </a:lnTo>
                  <a:lnTo>
                    <a:pt x="44449" y="444500"/>
                  </a:lnTo>
                  <a:lnTo>
                    <a:pt x="115638" y="444500"/>
                  </a:lnTo>
                  <a:lnTo>
                    <a:pt x="113819" y="441803"/>
                  </a:lnTo>
                  <a:lnTo>
                    <a:pt x="92624" y="427514"/>
                  </a:lnTo>
                  <a:lnTo>
                    <a:pt x="66674" y="422275"/>
                  </a:lnTo>
                  <a:close/>
                </a:path>
                <a:path w="133350" h="555625">
                  <a:moveTo>
                    <a:pt x="44449" y="444500"/>
                  </a:moveTo>
                  <a:lnTo>
                    <a:pt x="44449" y="488950"/>
                  </a:lnTo>
                  <a:lnTo>
                    <a:pt x="88899" y="488951"/>
                  </a:lnTo>
                  <a:lnTo>
                    <a:pt x="88899" y="444501"/>
                  </a:lnTo>
                  <a:lnTo>
                    <a:pt x="44449" y="444500"/>
                  </a:lnTo>
                  <a:close/>
                </a:path>
                <a:path w="133350" h="555625">
                  <a:moveTo>
                    <a:pt x="115638" y="444500"/>
                  </a:moveTo>
                  <a:lnTo>
                    <a:pt x="44449" y="444500"/>
                  </a:lnTo>
                  <a:lnTo>
                    <a:pt x="88899" y="444501"/>
                  </a:lnTo>
                  <a:lnTo>
                    <a:pt x="88899" y="488951"/>
                  </a:lnTo>
                  <a:lnTo>
                    <a:pt x="133349" y="488951"/>
                  </a:lnTo>
                  <a:lnTo>
                    <a:pt x="128109" y="462997"/>
                  </a:lnTo>
                  <a:lnTo>
                    <a:pt x="115638" y="444500"/>
                  </a:lnTo>
                  <a:close/>
                </a:path>
                <a:path w="133350" h="555625">
                  <a:moveTo>
                    <a:pt x="44449" y="355600"/>
                  </a:moveTo>
                  <a:lnTo>
                    <a:pt x="44449" y="400050"/>
                  </a:lnTo>
                  <a:lnTo>
                    <a:pt x="88899" y="400051"/>
                  </a:lnTo>
                  <a:lnTo>
                    <a:pt x="88899" y="355601"/>
                  </a:lnTo>
                  <a:lnTo>
                    <a:pt x="44449" y="355600"/>
                  </a:lnTo>
                  <a:close/>
                </a:path>
                <a:path w="133350" h="555625">
                  <a:moveTo>
                    <a:pt x="44449" y="266700"/>
                  </a:moveTo>
                  <a:lnTo>
                    <a:pt x="44449" y="311150"/>
                  </a:lnTo>
                  <a:lnTo>
                    <a:pt x="88899" y="311151"/>
                  </a:lnTo>
                  <a:lnTo>
                    <a:pt x="88899" y="266701"/>
                  </a:lnTo>
                  <a:lnTo>
                    <a:pt x="44449" y="266700"/>
                  </a:lnTo>
                  <a:close/>
                </a:path>
                <a:path w="133350" h="555625">
                  <a:moveTo>
                    <a:pt x="44451" y="177800"/>
                  </a:moveTo>
                  <a:lnTo>
                    <a:pt x="44451" y="222250"/>
                  </a:lnTo>
                  <a:lnTo>
                    <a:pt x="88901" y="222251"/>
                  </a:lnTo>
                  <a:lnTo>
                    <a:pt x="88901" y="177801"/>
                  </a:lnTo>
                  <a:lnTo>
                    <a:pt x="44451" y="177800"/>
                  </a:lnTo>
                  <a:close/>
                </a:path>
                <a:path w="133350" h="555625">
                  <a:moveTo>
                    <a:pt x="44451" y="88900"/>
                  </a:moveTo>
                  <a:lnTo>
                    <a:pt x="44451" y="133350"/>
                  </a:lnTo>
                  <a:lnTo>
                    <a:pt x="88901" y="133351"/>
                  </a:lnTo>
                  <a:lnTo>
                    <a:pt x="88901" y="88901"/>
                  </a:lnTo>
                  <a:lnTo>
                    <a:pt x="44451" y="88900"/>
                  </a:lnTo>
                  <a:close/>
                </a:path>
                <a:path w="133350" h="555625">
                  <a:moveTo>
                    <a:pt x="44451" y="0"/>
                  </a:moveTo>
                  <a:lnTo>
                    <a:pt x="44451" y="44450"/>
                  </a:lnTo>
                  <a:lnTo>
                    <a:pt x="88901" y="44451"/>
                  </a:lnTo>
                  <a:lnTo>
                    <a:pt x="88901" y="1"/>
                  </a:lnTo>
                  <a:lnTo>
                    <a:pt x="44451" y="0"/>
                  </a:lnTo>
                  <a:close/>
                </a:path>
              </a:pathLst>
            </a:custGeom>
            <a:solidFill>
              <a:srgbClr val="7F7F7F"/>
            </a:solidFill>
          </p:spPr>
          <p:txBody>
            <a:bodyPr wrap="square" lIns="0" tIns="0" rIns="0" bIns="0" rtlCol="0"/>
            <a:lstStyle/>
            <a:p>
              <a:endParaRPr/>
            </a:p>
          </p:txBody>
        </p:sp>
      </p:grpSp>
      <p:sp>
        <p:nvSpPr>
          <p:cNvPr id="23" name="object 23"/>
          <p:cNvSpPr txBox="1"/>
          <p:nvPr/>
        </p:nvSpPr>
        <p:spPr>
          <a:xfrm>
            <a:off x="3085763" y="4631435"/>
            <a:ext cx="1377950"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7F7F7F"/>
                </a:solidFill>
                <a:latin typeface="Tahoma"/>
                <a:cs typeface="Tahoma"/>
              </a:rPr>
              <a:t>Systems</a:t>
            </a:r>
            <a:r>
              <a:rPr sz="1400" spc="-145" dirty="0">
                <a:solidFill>
                  <a:srgbClr val="7F7F7F"/>
                </a:solidFill>
                <a:latin typeface="Tahoma"/>
                <a:cs typeface="Tahoma"/>
              </a:rPr>
              <a:t> </a:t>
            </a:r>
            <a:r>
              <a:rPr sz="1400" spc="-20" dirty="0">
                <a:solidFill>
                  <a:srgbClr val="7F7F7F"/>
                </a:solidFill>
                <a:latin typeface="Tahoma"/>
                <a:cs typeface="Tahoma"/>
              </a:rPr>
              <a:t>and</a:t>
            </a:r>
            <a:r>
              <a:rPr sz="1400" spc="-140" dirty="0">
                <a:solidFill>
                  <a:srgbClr val="7F7F7F"/>
                </a:solidFill>
                <a:latin typeface="Tahoma"/>
                <a:cs typeface="Tahoma"/>
              </a:rPr>
              <a:t> </a:t>
            </a:r>
            <a:r>
              <a:rPr sz="1400" spc="-20" dirty="0">
                <a:solidFill>
                  <a:srgbClr val="7F7F7F"/>
                </a:solidFill>
                <a:latin typeface="Tahoma"/>
                <a:cs typeface="Tahoma"/>
              </a:rPr>
              <a:t>data</a:t>
            </a:r>
            <a:endParaRPr sz="1400">
              <a:latin typeface="Tahoma"/>
              <a:cs typeface="Tahoma"/>
            </a:endParaRPr>
          </a:p>
        </p:txBody>
      </p:sp>
      <p:sp>
        <p:nvSpPr>
          <p:cNvPr id="24" name="object 24"/>
          <p:cNvSpPr txBox="1"/>
          <p:nvPr/>
        </p:nvSpPr>
        <p:spPr>
          <a:xfrm>
            <a:off x="5563141" y="4073652"/>
            <a:ext cx="806450" cy="330200"/>
          </a:xfrm>
          <a:prstGeom prst="rect">
            <a:avLst/>
          </a:prstGeom>
        </p:spPr>
        <p:txBody>
          <a:bodyPr vert="horz" wrap="square" lIns="0" tIns="12700" rIns="0" bIns="0" rtlCol="0">
            <a:spAutoFit/>
          </a:bodyPr>
          <a:lstStyle/>
          <a:p>
            <a:pPr marL="12700">
              <a:lnSpc>
                <a:spcPct val="100000"/>
              </a:lnSpc>
              <a:spcBef>
                <a:spcPts val="100"/>
              </a:spcBef>
            </a:pPr>
            <a:r>
              <a:rPr sz="2000" b="1" spc="-75" dirty="0">
                <a:solidFill>
                  <a:srgbClr val="7F7F7F"/>
                </a:solidFill>
                <a:latin typeface="Tahoma"/>
                <a:cs typeface="Tahoma"/>
              </a:rPr>
              <a:t>Detect</a:t>
            </a:r>
            <a:endParaRPr sz="2000">
              <a:latin typeface="Tahoma"/>
              <a:cs typeface="Tahoma"/>
            </a:endParaRPr>
          </a:p>
        </p:txBody>
      </p:sp>
      <p:grpSp>
        <p:nvGrpSpPr>
          <p:cNvPr id="25" name="object 25"/>
          <p:cNvGrpSpPr/>
          <p:nvPr/>
        </p:nvGrpSpPr>
        <p:grpSpPr>
          <a:xfrm>
            <a:off x="609600" y="2346960"/>
            <a:ext cx="11375390" cy="2154555"/>
            <a:chOff x="609600" y="2346960"/>
            <a:chExt cx="11375390" cy="2154555"/>
          </a:xfrm>
        </p:grpSpPr>
        <p:sp>
          <p:nvSpPr>
            <p:cNvPr id="26" name="object 26"/>
            <p:cNvSpPr/>
            <p:nvPr/>
          </p:nvSpPr>
          <p:spPr>
            <a:xfrm>
              <a:off x="5478719" y="4422984"/>
              <a:ext cx="1136015" cy="78105"/>
            </a:xfrm>
            <a:custGeom>
              <a:avLst/>
              <a:gdLst/>
              <a:ahLst/>
              <a:cxnLst/>
              <a:rect l="l" t="t" r="r" b="b"/>
              <a:pathLst>
                <a:path w="1136015" h="78104">
                  <a:moveTo>
                    <a:pt x="1135431" y="0"/>
                  </a:moveTo>
                  <a:lnTo>
                    <a:pt x="0" y="0"/>
                  </a:lnTo>
                  <a:lnTo>
                    <a:pt x="0" y="78040"/>
                  </a:lnTo>
                  <a:lnTo>
                    <a:pt x="1135431" y="78040"/>
                  </a:lnTo>
                  <a:lnTo>
                    <a:pt x="1135431" y="0"/>
                  </a:lnTo>
                  <a:close/>
                </a:path>
              </a:pathLst>
            </a:custGeom>
            <a:solidFill>
              <a:srgbClr val="F2F2F2"/>
            </a:solidFill>
          </p:spPr>
          <p:txBody>
            <a:bodyPr wrap="square" lIns="0" tIns="0" rIns="0" bIns="0" rtlCol="0"/>
            <a:lstStyle/>
            <a:p>
              <a:endParaRPr/>
            </a:p>
          </p:txBody>
        </p:sp>
        <p:sp>
          <p:nvSpPr>
            <p:cNvPr id="27" name="object 27"/>
            <p:cNvSpPr/>
            <p:nvPr/>
          </p:nvSpPr>
          <p:spPr>
            <a:xfrm>
              <a:off x="8610865" y="3416514"/>
              <a:ext cx="1400175" cy="577850"/>
            </a:xfrm>
            <a:custGeom>
              <a:avLst/>
              <a:gdLst/>
              <a:ahLst/>
              <a:cxnLst/>
              <a:rect l="l" t="t" r="r" b="b"/>
              <a:pathLst>
                <a:path w="1400175" h="577850">
                  <a:moveTo>
                    <a:pt x="1333505" y="444494"/>
                  </a:moveTo>
                  <a:lnTo>
                    <a:pt x="1307552" y="449734"/>
                  </a:lnTo>
                  <a:lnTo>
                    <a:pt x="1286358" y="464023"/>
                  </a:lnTo>
                  <a:lnTo>
                    <a:pt x="1272069" y="485216"/>
                  </a:lnTo>
                  <a:lnTo>
                    <a:pt x="1266830" y="511169"/>
                  </a:lnTo>
                  <a:lnTo>
                    <a:pt x="1272069" y="537122"/>
                  </a:lnTo>
                  <a:lnTo>
                    <a:pt x="1286358" y="558316"/>
                  </a:lnTo>
                  <a:lnTo>
                    <a:pt x="1307552" y="572605"/>
                  </a:lnTo>
                  <a:lnTo>
                    <a:pt x="1333505" y="577844"/>
                  </a:lnTo>
                  <a:lnTo>
                    <a:pt x="1359457" y="572605"/>
                  </a:lnTo>
                  <a:lnTo>
                    <a:pt x="1380650" y="558316"/>
                  </a:lnTo>
                  <a:lnTo>
                    <a:pt x="1394940" y="537122"/>
                  </a:lnTo>
                  <a:lnTo>
                    <a:pt x="1395692" y="533394"/>
                  </a:lnTo>
                  <a:lnTo>
                    <a:pt x="1289055" y="533394"/>
                  </a:lnTo>
                  <a:lnTo>
                    <a:pt x="1289055" y="488944"/>
                  </a:lnTo>
                  <a:lnTo>
                    <a:pt x="1395692" y="488944"/>
                  </a:lnTo>
                  <a:lnTo>
                    <a:pt x="1394940" y="485216"/>
                  </a:lnTo>
                  <a:lnTo>
                    <a:pt x="1380650" y="464023"/>
                  </a:lnTo>
                  <a:lnTo>
                    <a:pt x="1359457" y="449734"/>
                  </a:lnTo>
                  <a:lnTo>
                    <a:pt x="1333505" y="444494"/>
                  </a:lnTo>
                  <a:close/>
                </a:path>
                <a:path w="1400175" h="577850">
                  <a:moveTo>
                    <a:pt x="1333505" y="488944"/>
                  </a:moveTo>
                  <a:lnTo>
                    <a:pt x="1289055" y="488944"/>
                  </a:lnTo>
                  <a:lnTo>
                    <a:pt x="1289055" y="533394"/>
                  </a:lnTo>
                  <a:lnTo>
                    <a:pt x="1333505" y="533394"/>
                  </a:lnTo>
                  <a:lnTo>
                    <a:pt x="1333505" y="488944"/>
                  </a:lnTo>
                  <a:close/>
                </a:path>
                <a:path w="1400175" h="577850">
                  <a:moveTo>
                    <a:pt x="1395692" y="488944"/>
                  </a:moveTo>
                  <a:lnTo>
                    <a:pt x="1333505" y="488944"/>
                  </a:lnTo>
                  <a:lnTo>
                    <a:pt x="1333505" y="533394"/>
                  </a:lnTo>
                  <a:lnTo>
                    <a:pt x="1395692" y="533394"/>
                  </a:lnTo>
                  <a:lnTo>
                    <a:pt x="1400180" y="511169"/>
                  </a:lnTo>
                  <a:lnTo>
                    <a:pt x="1395692" y="488944"/>
                  </a:lnTo>
                  <a:close/>
                </a:path>
                <a:path w="1400175" h="577850">
                  <a:moveTo>
                    <a:pt x="1244605" y="488944"/>
                  </a:moveTo>
                  <a:lnTo>
                    <a:pt x="1200155" y="488944"/>
                  </a:lnTo>
                  <a:lnTo>
                    <a:pt x="1200155" y="533394"/>
                  </a:lnTo>
                  <a:lnTo>
                    <a:pt x="1244605" y="533394"/>
                  </a:lnTo>
                  <a:lnTo>
                    <a:pt x="1244605" y="488944"/>
                  </a:lnTo>
                  <a:close/>
                </a:path>
                <a:path w="1400175" h="577850">
                  <a:moveTo>
                    <a:pt x="1155705" y="488944"/>
                  </a:moveTo>
                  <a:lnTo>
                    <a:pt x="1111255" y="488944"/>
                  </a:lnTo>
                  <a:lnTo>
                    <a:pt x="1111255" y="533394"/>
                  </a:lnTo>
                  <a:lnTo>
                    <a:pt x="1155705" y="533394"/>
                  </a:lnTo>
                  <a:lnTo>
                    <a:pt x="1155705" y="488944"/>
                  </a:lnTo>
                  <a:close/>
                </a:path>
                <a:path w="1400175" h="577850">
                  <a:moveTo>
                    <a:pt x="1066805" y="488944"/>
                  </a:moveTo>
                  <a:lnTo>
                    <a:pt x="1022355" y="488944"/>
                  </a:lnTo>
                  <a:lnTo>
                    <a:pt x="1022355" y="533394"/>
                  </a:lnTo>
                  <a:lnTo>
                    <a:pt x="1066805" y="533394"/>
                  </a:lnTo>
                  <a:lnTo>
                    <a:pt x="1066805" y="488944"/>
                  </a:lnTo>
                  <a:close/>
                </a:path>
                <a:path w="1400175" h="577850">
                  <a:moveTo>
                    <a:pt x="977905" y="488944"/>
                  </a:moveTo>
                  <a:lnTo>
                    <a:pt x="933455" y="488944"/>
                  </a:lnTo>
                  <a:lnTo>
                    <a:pt x="933455" y="533394"/>
                  </a:lnTo>
                  <a:lnTo>
                    <a:pt x="977905" y="533394"/>
                  </a:lnTo>
                  <a:lnTo>
                    <a:pt x="977905" y="488944"/>
                  </a:lnTo>
                  <a:close/>
                </a:path>
                <a:path w="1400175" h="577850">
                  <a:moveTo>
                    <a:pt x="889005" y="488944"/>
                  </a:moveTo>
                  <a:lnTo>
                    <a:pt x="844555" y="488944"/>
                  </a:lnTo>
                  <a:lnTo>
                    <a:pt x="844555" y="533394"/>
                  </a:lnTo>
                  <a:lnTo>
                    <a:pt x="889005" y="533394"/>
                  </a:lnTo>
                  <a:lnTo>
                    <a:pt x="889005" y="488944"/>
                  </a:lnTo>
                  <a:close/>
                </a:path>
                <a:path w="1400175" h="577850">
                  <a:moveTo>
                    <a:pt x="800105" y="488944"/>
                  </a:moveTo>
                  <a:lnTo>
                    <a:pt x="755655" y="488944"/>
                  </a:lnTo>
                  <a:lnTo>
                    <a:pt x="755655" y="533394"/>
                  </a:lnTo>
                  <a:lnTo>
                    <a:pt x="800105" y="533394"/>
                  </a:lnTo>
                  <a:lnTo>
                    <a:pt x="800105" y="488944"/>
                  </a:lnTo>
                  <a:close/>
                </a:path>
                <a:path w="1400175" h="577850">
                  <a:moveTo>
                    <a:pt x="711205" y="488944"/>
                  </a:moveTo>
                  <a:lnTo>
                    <a:pt x="666755" y="488944"/>
                  </a:lnTo>
                  <a:lnTo>
                    <a:pt x="666755" y="533394"/>
                  </a:lnTo>
                  <a:lnTo>
                    <a:pt x="711205" y="533394"/>
                  </a:lnTo>
                  <a:lnTo>
                    <a:pt x="711205" y="488944"/>
                  </a:lnTo>
                  <a:close/>
                </a:path>
                <a:path w="1400175" h="577850">
                  <a:moveTo>
                    <a:pt x="622305" y="488944"/>
                  </a:moveTo>
                  <a:lnTo>
                    <a:pt x="577855" y="488944"/>
                  </a:lnTo>
                  <a:lnTo>
                    <a:pt x="577855" y="533394"/>
                  </a:lnTo>
                  <a:lnTo>
                    <a:pt x="622305" y="533394"/>
                  </a:lnTo>
                  <a:lnTo>
                    <a:pt x="622305" y="488944"/>
                  </a:lnTo>
                  <a:close/>
                </a:path>
                <a:path w="1400175" h="577850">
                  <a:moveTo>
                    <a:pt x="533405" y="488944"/>
                  </a:moveTo>
                  <a:lnTo>
                    <a:pt x="488955" y="488944"/>
                  </a:lnTo>
                  <a:lnTo>
                    <a:pt x="488955" y="533394"/>
                  </a:lnTo>
                  <a:lnTo>
                    <a:pt x="533405" y="533394"/>
                  </a:lnTo>
                  <a:lnTo>
                    <a:pt x="533405" y="488944"/>
                  </a:lnTo>
                  <a:close/>
                </a:path>
                <a:path w="1400175" h="577850">
                  <a:moveTo>
                    <a:pt x="444505" y="488944"/>
                  </a:moveTo>
                  <a:lnTo>
                    <a:pt x="400055" y="488944"/>
                  </a:lnTo>
                  <a:lnTo>
                    <a:pt x="400055" y="533394"/>
                  </a:lnTo>
                  <a:lnTo>
                    <a:pt x="444505" y="533394"/>
                  </a:lnTo>
                  <a:lnTo>
                    <a:pt x="444505" y="488944"/>
                  </a:lnTo>
                  <a:close/>
                </a:path>
                <a:path w="1400175" h="577850">
                  <a:moveTo>
                    <a:pt x="355605" y="488944"/>
                  </a:moveTo>
                  <a:lnTo>
                    <a:pt x="311155" y="488944"/>
                  </a:lnTo>
                  <a:lnTo>
                    <a:pt x="311155" y="533394"/>
                  </a:lnTo>
                  <a:lnTo>
                    <a:pt x="355605" y="533394"/>
                  </a:lnTo>
                  <a:lnTo>
                    <a:pt x="355605" y="488944"/>
                  </a:lnTo>
                  <a:close/>
                </a:path>
                <a:path w="1400175" h="577850">
                  <a:moveTo>
                    <a:pt x="266705" y="488944"/>
                  </a:moveTo>
                  <a:lnTo>
                    <a:pt x="222255" y="488944"/>
                  </a:lnTo>
                  <a:lnTo>
                    <a:pt x="222255" y="533394"/>
                  </a:lnTo>
                  <a:lnTo>
                    <a:pt x="266705" y="533394"/>
                  </a:lnTo>
                  <a:lnTo>
                    <a:pt x="266705" y="488944"/>
                  </a:lnTo>
                  <a:close/>
                </a:path>
                <a:path w="1400175" h="577850">
                  <a:moveTo>
                    <a:pt x="177805" y="488944"/>
                  </a:moveTo>
                  <a:lnTo>
                    <a:pt x="133355" y="488944"/>
                  </a:lnTo>
                  <a:lnTo>
                    <a:pt x="133355" y="533394"/>
                  </a:lnTo>
                  <a:lnTo>
                    <a:pt x="177805" y="533394"/>
                  </a:lnTo>
                  <a:lnTo>
                    <a:pt x="177805" y="488944"/>
                  </a:lnTo>
                  <a:close/>
                </a:path>
                <a:path w="1400175" h="577850">
                  <a:moveTo>
                    <a:pt x="88905" y="488944"/>
                  </a:moveTo>
                  <a:lnTo>
                    <a:pt x="44455" y="488944"/>
                  </a:lnTo>
                  <a:lnTo>
                    <a:pt x="44455" y="533394"/>
                  </a:lnTo>
                  <a:lnTo>
                    <a:pt x="88905" y="533394"/>
                  </a:lnTo>
                  <a:lnTo>
                    <a:pt x="88905" y="488944"/>
                  </a:lnTo>
                  <a:close/>
                </a:path>
                <a:path w="1400175" h="577850">
                  <a:moveTo>
                    <a:pt x="54391" y="434558"/>
                  </a:moveTo>
                  <a:lnTo>
                    <a:pt x="9941" y="434558"/>
                  </a:lnTo>
                  <a:lnTo>
                    <a:pt x="9941" y="479008"/>
                  </a:lnTo>
                  <a:lnTo>
                    <a:pt x="54391" y="479008"/>
                  </a:lnTo>
                  <a:lnTo>
                    <a:pt x="54391" y="434558"/>
                  </a:lnTo>
                  <a:close/>
                </a:path>
                <a:path w="1400175" h="577850">
                  <a:moveTo>
                    <a:pt x="54391" y="345658"/>
                  </a:moveTo>
                  <a:lnTo>
                    <a:pt x="9941" y="345658"/>
                  </a:lnTo>
                  <a:lnTo>
                    <a:pt x="9941" y="390108"/>
                  </a:lnTo>
                  <a:lnTo>
                    <a:pt x="54391" y="390108"/>
                  </a:lnTo>
                  <a:lnTo>
                    <a:pt x="54391" y="345658"/>
                  </a:lnTo>
                  <a:close/>
                </a:path>
                <a:path w="1400175" h="577850">
                  <a:moveTo>
                    <a:pt x="54391" y="256758"/>
                  </a:moveTo>
                  <a:lnTo>
                    <a:pt x="9941" y="256758"/>
                  </a:lnTo>
                  <a:lnTo>
                    <a:pt x="9941" y="301208"/>
                  </a:lnTo>
                  <a:lnTo>
                    <a:pt x="54391" y="301208"/>
                  </a:lnTo>
                  <a:lnTo>
                    <a:pt x="54391" y="256758"/>
                  </a:lnTo>
                  <a:close/>
                </a:path>
                <a:path w="1400175" h="577850">
                  <a:moveTo>
                    <a:pt x="54391" y="167858"/>
                  </a:moveTo>
                  <a:lnTo>
                    <a:pt x="9941" y="167858"/>
                  </a:lnTo>
                  <a:lnTo>
                    <a:pt x="9941" y="212308"/>
                  </a:lnTo>
                  <a:lnTo>
                    <a:pt x="54391" y="212308"/>
                  </a:lnTo>
                  <a:lnTo>
                    <a:pt x="54391" y="167858"/>
                  </a:lnTo>
                  <a:close/>
                </a:path>
                <a:path w="1400175" h="577850">
                  <a:moveTo>
                    <a:pt x="54391" y="78958"/>
                  </a:moveTo>
                  <a:lnTo>
                    <a:pt x="9941" y="78958"/>
                  </a:lnTo>
                  <a:lnTo>
                    <a:pt x="9941" y="123408"/>
                  </a:lnTo>
                  <a:lnTo>
                    <a:pt x="54391" y="123408"/>
                  </a:lnTo>
                  <a:lnTo>
                    <a:pt x="54391" y="78958"/>
                  </a:lnTo>
                  <a:close/>
                </a:path>
                <a:path w="1400175" h="577850">
                  <a:moveTo>
                    <a:pt x="54391" y="0"/>
                  </a:moveTo>
                  <a:lnTo>
                    <a:pt x="0" y="0"/>
                  </a:lnTo>
                  <a:lnTo>
                    <a:pt x="0" y="44450"/>
                  </a:lnTo>
                  <a:lnTo>
                    <a:pt x="32166" y="44450"/>
                  </a:lnTo>
                  <a:lnTo>
                    <a:pt x="22225" y="34508"/>
                  </a:lnTo>
                  <a:lnTo>
                    <a:pt x="9941" y="34508"/>
                  </a:lnTo>
                  <a:lnTo>
                    <a:pt x="9941" y="22225"/>
                  </a:lnTo>
                  <a:lnTo>
                    <a:pt x="54391" y="22225"/>
                  </a:lnTo>
                  <a:lnTo>
                    <a:pt x="54391" y="0"/>
                  </a:lnTo>
                  <a:close/>
                </a:path>
                <a:path w="1400175" h="577850">
                  <a:moveTo>
                    <a:pt x="9941" y="22225"/>
                  </a:moveTo>
                  <a:lnTo>
                    <a:pt x="9941" y="34508"/>
                  </a:lnTo>
                  <a:lnTo>
                    <a:pt x="22225" y="34508"/>
                  </a:lnTo>
                  <a:lnTo>
                    <a:pt x="9941" y="22225"/>
                  </a:lnTo>
                  <a:close/>
                </a:path>
                <a:path w="1400175" h="577850">
                  <a:moveTo>
                    <a:pt x="54391" y="22225"/>
                  </a:moveTo>
                  <a:lnTo>
                    <a:pt x="9941" y="22225"/>
                  </a:lnTo>
                  <a:lnTo>
                    <a:pt x="22225" y="34508"/>
                  </a:lnTo>
                  <a:lnTo>
                    <a:pt x="54391" y="34508"/>
                  </a:lnTo>
                  <a:lnTo>
                    <a:pt x="54391" y="22225"/>
                  </a:lnTo>
                  <a:close/>
                </a:path>
              </a:pathLst>
            </a:custGeom>
            <a:solidFill>
              <a:srgbClr val="7F7F7F"/>
            </a:solidFill>
          </p:spPr>
          <p:txBody>
            <a:bodyPr wrap="square" lIns="0" tIns="0" rIns="0" bIns="0" rtlCol="0"/>
            <a:lstStyle/>
            <a:p>
              <a:endParaRPr/>
            </a:p>
          </p:txBody>
        </p:sp>
        <p:sp>
          <p:nvSpPr>
            <p:cNvPr id="28" name="object 28"/>
            <p:cNvSpPr/>
            <p:nvPr/>
          </p:nvSpPr>
          <p:spPr>
            <a:xfrm>
              <a:off x="10118054" y="2405561"/>
              <a:ext cx="1866900" cy="1038225"/>
            </a:xfrm>
            <a:custGeom>
              <a:avLst/>
              <a:gdLst/>
              <a:ahLst/>
              <a:cxnLst/>
              <a:rect l="l" t="t" r="r" b="b"/>
              <a:pathLst>
                <a:path w="1866900" h="1038225">
                  <a:moveTo>
                    <a:pt x="1755307" y="0"/>
                  </a:moveTo>
                  <a:lnTo>
                    <a:pt x="123517" y="0"/>
                  </a:lnTo>
                  <a:lnTo>
                    <a:pt x="78163" y="8877"/>
                  </a:lnTo>
                  <a:lnTo>
                    <a:pt x="38599" y="33965"/>
                  </a:lnTo>
                  <a:lnTo>
                    <a:pt x="10614" y="72948"/>
                  </a:lnTo>
                  <a:lnTo>
                    <a:pt x="0" y="123511"/>
                  </a:lnTo>
                  <a:lnTo>
                    <a:pt x="0" y="321231"/>
                  </a:lnTo>
                  <a:lnTo>
                    <a:pt x="49448" y="358284"/>
                  </a:lnTo>
                  <a:lnTo>
                    <a:pt x="259756" y="518952"/>
                  </a:lnTo>
                  <a:lnTo>
                    <a:pt x="49448" y="691970"/>
                  </a:lnTo>
                  <a:lnTo>
                    <a:pt x="0" y="729024"/>
                  </a:lnTo>
                  <a:lnTo>
                    <a:pt x="0" y="926744"/>
                  </a:lnTo>
                  <a:lnTo>
                    <a:pt x="10614" y="970166"/>
                  </a:lnTo>
                  <a:lnTo>
                    <a:pt x="38599" y="1005482"/>
                  </a:lnTo>
                  <a:lnTo>
                    <a:pt x="78163" y="1029219"/>
                  </a:lnTo>
                  <a:lnTo>
                    <a:pt x="123517" y="1037903"/>
                  </a:lnTo>
                  <a:lnTo>
                    <a:pt x="1755307" y="1037903"/>
                  </a:lnTo>
                  <a:lnTo>
                    <a:pt x="1798706" y="1029219"/>
                  </a:lnTo>
                  <a:lnTo>
                    <a:pt x="1833968" y="1005482"/>
                  </a:lnTo>
                  <a:lnTo>
                    <a:pt x="1857650" y="970166"/>
                  </a:lnTo>
                  <a:lnTo>
                    <a:pt x="1866309" y="926744"/>
                  </a:lnTo>
                  <a:lnTo>
                    <a:pt x="1866309" y="778428"/>
                  </a:lnTo>
                  <a:lnTo>
                    <a:pt x="1866309" y="123511"/>
                  </a:lnTo>
                  <a:lnTo>
                    <a:pt x="1857650" y="72948"/>
                  </a:lnTo>
                  <a:lnTo>
                    <a:pt x="1833968" y="33965"/>
                  </a:lnTo>
                  <a:lnTo>
                    <a:pt x="1798706" y="8877"/>
                  </a:lnTo>
                  <a:lnTo>
                    <a:pt x="1755307" y="0"/>
                  </a:lnTo>
                  <a:close/>
                </a:path>
              </a:pathLst>
            </a:custGeom>
            <a:solidFill>
              <a:srgbClr val="C00000"/>
            </a:solidFill>
          </p:spPr>
          <p:txBody>
            <a:bodyPr wrap="square" lIns="0" tIns="0" rIns="0" bIns="0" rtlCol="0"/>
            <a:lstStyle/>
            <a:p>
              <a:endParaRPr/>
            </a:p>
          </p:txBody>
        </p:sp>
        <p:sp>
          <p:nvSpPr>
            <p:cNvPr id="29" name="object 29"/>
            <p:cNvSpPr/>
            <p:nvPr/>
          </p:nvSpPr>
          <p:spPr>
            <a:xfrm>
              <a:off x="9877695" y="3433592"/>
              <a:ext cx="1217930" cy="561340"/>
            </a:xfrm>
            <a:custGeom>
              <a:avLst/>
              <a:gdLst/>
              <a:ahLst/>
              <a:cxnLst/>
              <a:rect l="l" t="t" r="r" b="b"/>
              <a:pathLst>
                <a:path w="1217929" h="561339">
                  <a:moveTo>
                    <a:pt x="66675" y="427415"/>
                  </a:moveTo>
                  <a:lnTo>
                    <a:pt x="40722" y="432655"/>
                  </a:lnTo>
                  <a:lnTo>
                    <a:pt x="19528" y="446945"/>
                  </a:lnTo>
                  <a:lnTo>
                    <a:pt x="5239" y="468138"/>
                  </a:lnTo>
                  <a:lnTo>
                    <a:pt x="0" y="494090"/>
                  </a:lnTo>
                  <a:lnTo>
                    <a:pt x="5239" y="520043"/>
                  </a:lnTo>
                  <a:lnTo>
                    <a:pt x="19528" y="541237"/>
                  </a:lnTo>
                  <a:lnTo>
                    <a:pt x="40722" y="555526"/>
                  </a:lnTo>
                  <a:lnTo>
                    <a:pt x="66675" y="560765"/>
                  </a:lnTo>
                  <a:lnTo>
                    <a:pt x="92627" y="555526"/>
                  </a:lnTo>
                  <a:lnTo>
                    <a:pt x="113820" y="541237"/>
                  </a:lnTo>
                  <a:lnTo>
                    <a:pt x="128110" y="520043"/>
                  </a:lnTo>
                  <a:lnTo>
                    <a:pt x="128862" y="516315"/>
                  </a:lnTo>
                  <a:lnTo>
                    <a:pt x="66675" y="516315"/>
                  </a:lnTo>
                  <a:lnTo>
                    <a:pt x="66675" y="471865"/>
                  </a:lnTo>
                  <a:lnTo>
                    <a:pt x="128862" y="471865"/>
                  </a:lnTo>
                  <a:lnTo>
                    <a:pt x="128110" y="468138"/>
                  </a:lnTo>
                  <a:lnTo>
                    <a:pt x="113820" y="446945"/>
                  </a:lnTo>
                  <a:lnTo>
                    <a:pt x="92627" y="432655"/>
                  </a:lnTo>
                  <a:lnTo>
                    <a:pt x="66675" y="427415"/>
                  </a:lnTo>
                  <a:close/>
                </a:path>
                <a:path w="1217929" h="561339">
                  <a:moveTo>
                    <a:pt x="111125" y="471865"/>
                  </a:moveTo>
                  <a:lnTo>
                    <a:pt x="66675" y="471865"/>
                  </a:lnTo>
                  <a:lnTo>
                    <a:pt x="66675" y="516315"/>
                  </a:lnTo>
                  <a:lnTo>
                    <a:pt x="111125" y="516315"/>
                  </a:lnTo>
                  <a:lnTo>
                    <a:pt x="111125" y="471865"/>
                  </a:lnTo>
                  <a:close/>
                </a:path>
                <a:path w="1217929" h="561339">
                  <a:moveTo>
                    <a:pt x="128862" y="471865"/>
                  </a:moveTo>
                  <a:lnTo>
                    <a:pt x="111125" y="471865"/>
                  </a:lnTo>
                  <a:lnTo>
                    <a:pt x="111125" y="516315"/>
                  </a:lnTo>
                  <a:lnTo>
                    <a:pt x="128862" y="516315"/>
                  </a:lnTo>
                  <a:lnTo>
                    <a:pt x="133350" y="494090"/>
                  </a:lnTo>
                  <a:lnTo>
                    <a:pt x="128862" y="471865"/>
                  </a:lnTo>
                  <a:close/>
                </a:path>
                <a:path w="1217929" h="561339">
                  <a:moveTo>
                    <a:pt x="200025" y="471865"/>
                  </a:moveTo>
                  <a:lnTo>
                    <a:pt x="155575" y="471865"/>
                  </a:lnTo>
                  <a:lnTo>
                    <a:pt x="155575" y="516315"/>
                  </a:lnTo>
                  <a:lnTo>
                    <a:pt x="200025" y="516315"/>
                  </a:lnTo>
                  <a:lnTo>
                    <a:pt x="200025" y="471865"/>
                  </a:lnTo>
                  <a:close/>
                </a:path>
                <a:path w="1217929" h="561339">
                  <a:moveTo>
                    <a:pt x="288925" y="471865"/>
                  </a:moveTo>
                  <a:lnTo>
                    <a:pt x="244475" y="471865"/>
                  </a:lnTo>
                  <a:lnTo>
                    <a:pt x="244475" y="516315"/>
                  </a:lnTo>
                  <a:lnTo>
                    <a:pt x="288925" y="516315"/>
                  </a:lnTo>
                  <a:lnTo>
                    <a:pt x="288925" y="471865"/>
                  </a:lnTo>
                  <a:close/>
                </a:path>
                <a:path w="1217929" h="561339">
                  <a:moveTo>
                    <a:pt x="377825" y="471865"/>
                  </a:moveTo>
                  <a:lnTo>
                    <a:pt x="333375" y="471865"/>
                  </a:lnTo>
                  <a:lnTo>
                    <a:pt x="333375" y="516315"/>
                  </a:lnTo>
                  <a:lnTo>
                    <a:pt x="377825" y="516315"/>
                  </a:lnTo>
                  <a:lnTo>
                    <a:pt x="377825" y="471865"/>
                  </a:lnTo>
                  <a:close/>
                </a:path>
                <a:path w="1217929" h="561339">
                  <a:moveTo>
                    <a:pt x="466725" y="471865"/>
                  </a:moveTo>
                  <a:lnTo>
                    <a:pt x="422275" y="471865"/>
                  </a:lnTo>
                  <a:lnTo>
                    <a:pt x="422275" y="516315"/>
                  </a:lnTo>
                  <a:lnTo>
                    <a:pt x="466725" y="516315"/>
                  </a:lnTo>
                  <a:lnTo>
                    <a:pt x="466725" y="471865"/>
                  </a:lnTo>
                  <a:close/>
                </a:path>
                <a:path w="1217929" h="561339">
                  <a:moveTo>
                    <a:pt x="555625" y="471865"/>
                  </a:moveTo>
                  <a:lnTo>
                    <a:pt x="511175" y="471865"/>
                  </a:lnTo>
                  <a:lnTo>
                    <a:pt x="511175" y="516315"/>
                  </a:lnTo>
                  <a:lnTo>
                    <a:pt x="555625" y="516315"/>
                  </a:lnTo>
                  <a:lnTo>
                    <a:pt x="555625" y="471865"/>
                  </a:lnTo>
                  <a:close/>
                </a:path>
                <a:path w="1217929" h="561339">
                  <a:moveTo>
                    <a:pt x="644525" y="471865"/>
                  </a:moveTo>
                  <a:lnTo>
                    <a:pt x="600075" y="471865"/>
                  </a:lnTo>
                  <a:lnTo>
                    <a:pt x="600075" y="516315"/>
                  </a:lnTo>
                  <a:lnTo>
                    <a:pt x="644525" y="516315"/>
                  </a:lnTo>
                  <a:lnTo>
                    <a:pt x="644525" y="471865"/>
                  </a:lnTo>
                  <a:close/>
                </a:path>
                <a:path w="1217929" h="561339">
                  <a:moveTo>
                    <a:pt x="733425" y="471865"/>
                  </a:moveTo>
                  <a:lnTo>
                    <a:pt x="688975" y="471865"/>
                  </a:lnTo>
                  <a:lnTo>
                    <a:pt x="688975" y="516315"/>
                  </a:lnTo>
                  <a:lnTo>
                    <a:pt x="733425" y="516315"/>
                  </a:lnTo>
                  <a:lnTo>
                    <a:pt x="733425" y="471865"/>
                  </a:lnTo>
                  <a:close/>
                </a:path>
                <a:path w="1217929" h="561339">
                  <a:moveTo>
                    <a:pt x="822325" y="471865"/>
                  </a:moveTo>
                  <a:lnTo>
                    <a:pt x="777875" y="471865"/>
                  </a:lnTo>
                  <a:lnTo>
                    <a:pt x="777875" y="516315"/>
                  </a:lnTo>
                  <a:lnTo>
                    <a:pt x="822325" y="516315"/>
                  </a:lnTo>
                  <a:lnTo>
                    <a:pt x="822325" y="471865"/>
                  </a:lnTo>
                  <a:close/>
                </a:path>
                <a:path w="1217929" h="561339">
                  <a:moveTo>
                    <a:pt x="911225" y="471865"/>
                  </a:moveTo>
                  <a:lnTo>
                    <a:pt x="866775" y="471865"/>
                  </a:lnTo>
                  <a:lnTo>
                    <a:pt x="866775" y="516315"/>
                  </a:lnTo>
                  <a:lnTo>
                    <a:pt x="911225" y="516315"/>
                  </a:lnTo>
                  <a:lnTo>
                    <a:pt x="911225" y="471865"/>
                  </a:lnTo>
                  <a:close/>
                </a:path>
                <a:path w="1217929" h="561339">
                  <a:moveTo>
                    <a:pt x="1000125" y="471865"/>
                  </a:moveTo>
                  <a:lnTo>
                    <a:pt x="955675" y="471865"/>
                  </a:lnTo>
                  <a:lnTo>
                    <a:pt x="955675" y="516315"/>
                  </a:lnTo>
                  <a:lnTo>
                    <a:pt x="1000125" y="516315"/>
                  </a:lnTo>
                  <a:lnTo>
                    <a:pt x="1000125" y="471865"/>
                  </a:lnTo>
                  <a:close/>
                </a:path>
                <a:path w="1217929" h="561339">
                  <a:moveTo>
                    <a:pt x="1089023" y="471865"/>
                  </a:moveTo>
                  <a:lnTo>
                    <a:pt x="1044575" y="471865"/>
                  </a:lnTo>
                  <a:lnTo>
                    <a:pt x="1044575" y="516315"/>
                  </a:lnTo>
                  <a:lnTo>
                    <a:pt x="1089023" y="516315"/>
                  </a:lnTo>
                  <a:lnTo>
                    <a:pt x="1089023" y="471865"/>
                  </a:lnTo>
                  <a:close/>
                </a:path>
                <a:path w="1217929" h="561339">
                  <a:moveTo>
                    <a:pt x="1177923" y="471865"/>
                  </a:moveTo>
                  <a:lnTo>
                    <a:pt x="1133473" y="471865"/>
                  </a:lnTo>
                  <a:lnTo>
                    <a:pt x="1133473" y="516315"/>
                  </a:lnTo>
                  <a:lnTo>
                    <a:pt x="1177923" y="516315"/>
                  </a:lnTo>
                  <a:lnTo>
                    <a:pt x="1177923" y="471865"/>
                  </a:lnTo>
                  <a:close/>
                </a:path>
                <a:path w="1217929" h="561339">
                  <a:moveTo>
                    <a:pt x="1217757" y="422799"/>
                  </a:moveTo>
                  <a:lnTo>
                    <a:pt x="1173307" y="422799"/>
                  </a:lnTo>
                  <a:lnTo>
                    <a:pt x="1173307" y="467249"/>
                  </a:lnTo>
                  <a:lnTo>
                    <a:pt x="1217757" y="467249"/>
                  </a:lnTo>
                  <a:lnTo>
                    <a:pt x="1217757" y="422799"/>
                  </a:lnTo>
                  <a:close/>
                </a:path>
                <a:path w="1217929" h="561339">
                  <a:moveTo>
                    <a:pt x="1217757" y="333899"/>
                  </a:moveTo>
                  <a:lnTo>
                    <a:pt x="1173307" y="333899"/>
                  </a:lnTo>
                  <a:lnTo>
                    <a:pt x="1173307" y="378349"/>
                  </a:lnTo>
                  <a:lnTo>
                    <a:pt x="1217757" y="378349"/>
                  </a:lnTo>
                  <a:lnTo>
                    <a:pt x="1217757" y="333899"/>
                  </a:lnTo>
                  <a:close/>
                </a:path>
                <a:path w="1217929" h="561339">
                  <a:moveTo>
                    <a:pt x="1217757" y="244999"/>
                  </a:moveTo>
                  <a:lnTo>
                    <a:pt x="1173307" y="244999"/>
                  </a:lnTo>
                  <a:lnTo>
                    <a:pt x="1173307" y="289449"/>
                  </a:lnTo>
                  <a:lnTo>
                    <a:pt x="1217757" y="289449"/>
                  </a:lnTo>
                  <a:lnTo>
                    <a:pt x="1217757" y="244999"/>
                  </a:lnTo>
                  <a:close/>
                </a:path>
                <a:path w="1217929" h="561339">
                  <a:moveTo>
                    <a:pt x="1217757" y="156099"/>
                  </a:moveTo>
                  <a:lnTo>
                    <a:pt x="1173307" y="156099"/>
                  </a:lnTo>
                  <a:lnTo>
                    <a:pt x="1173307" y="200549"/>
                  </a:lnTo>
                  <a:lnTo>
                    <a:pt x="1217757" y="200549"/>
                  </a:lnTo>
                  <a:lnTo>
                    <a:pt x="1217757" y="156099"/>
                  </a:lnTo>
                  <a:close/>
                </a:path>
                <a:path w="1217929" h="561339">
                  <a:moveTo>
                    <a:pt x="1217757" y="67199"/>
                  </a:moveTo>
                  <a:lnTo>
                    <a:pt x="1173307" y="67199"/>
                  </a:lnTo>
                  <a:lnTo>
                    <a:pt x="1173307" y="111649"/>
                  </a:lnTo>
                  <a:lnTo>
                    <a:pt x="1217757" y="111649"/>
                  </a:lnTo>
                  <a:lnTo>
                    <a:pt x="1217757" y="67199"/>
                  </a:lnTo>
                  <a:close/>
                </a:path>
                <a:path w="1217929" h="561339">
                  <a:moveTo>
                    <a:pt x="1203524" y="36457"/>
                  </a:moveTo>
                  <a:lnTo>
                    <a:pt x="1195532" y="44450"/>
                  </a:lnTo>
                  <a:lnTo>
                    <a:pt x="1203524" y="44450"/>
                  </a:lnTo>
                  <a:lnTo>
                    <a:pt x="1203524" y="36457"/>
                  </a:lnTo>
                  <a:close/>
                </a:path>
                <a:path w="1217929" h="561339">
                  <a:moveTo>
                    <a:pt x="1217232" y="22749"/>
                  </a:moveTo>
                  <a:lnTo>
                    <a:pt x="1203524" y="22749"/>
                  </a:lnTo>
                  <a:lnTo>
                    <a:pt x="1203524" y="36457"/>
                  </a:lnTo>
                  <a:lnTo>
                    <a:pt x="1217232" y="22749"/>
                  </a:lnTo>
                  <a:close/>
                </a:path>
                <a:path w="1217929" h="561339">
                  <a:moveTo>
                    <a:pt x="1203524" y="0"/>
                  </a:moveTo>
                  <a:lnTo>
                    <a:pt x="1173307" y="0"/>
                  </a:lnTo>
                  <a:lnTo>
                    <a:pt x="1173307" y="22749"/>
                  </a:lnTo>
                  <a:lnTo>
                    <a:pt x="1203524" y="22749"/>
                  </a:lnTo>
                  <a:lnTo>
                    <a:pt x="1203524" y="0"/>
                  </a:lnTo>
                  <a:close/>
                </a:path>
                <a:path w="1217929" h="561339">
                  <a:moveTo>
                    <a:pt x="1217757" y="22225"/>
                  </a:moveTo>
                  <a:lnTo>
                    <a:pt x="1217232" y="22749"/>
                  </a:lnTo>
                  <a:lnTo>
                    <a:pt x="1217757" y="22749"/>
                  </a:lnTo>
                  <a:lnTo>
                    <a:pt x="1217757" y="22225"/>
                  </a:lnTo>
                  <a:close/>
                </a:path>
              </a:pathLst>
            </a:custGeom>
            <a:solidFill>
              <a:srgbClr val="7F7F7F"/>
            </a:solidFill>
          </p:spPr>
          <p:txBody>
            <a:bodyPr wrap="square" lIns="0" tIns="0" rIns="0" bIns="0" rtlCol="0"/>
            <a:lstStyle/>
            <a:p>
              <a:endParaRPr/>
            </a:p>
          </p:txBody>
        </p:sp>
        <p:pic>
          <p:nvPicPr>
            <p:cNvPr id="30" name="object 30"/>
            <p:cNvPicPr/>
            <p:nvPr/>
          </p:nvPicPr>
          <p:blipFill>
            <a:blip r:embed="rId4" cstate="print"/>
            <a:stretch>
              <a:fillRect/>
            </a:stretch>
          </p:blipFill>
          <p:spPr>
            <a:xfrm>
              <a:off x="3255264" y="2386584"/>
              <a:ext cx="1027176" cy="1027176"/>
            </a:xfrm>
            <a:prstGeom prst="rect">
              <a:avLst/>
            </a:prstGeom>
          </p:spPr>
        </p:pic>
        <p:pic>
          <p:nvPicPr>
            <p:cNvPr id="31" name="object 31"/>
            <p:cNvPicPr/>
            <p:nvPr/>
          </p:nvPicPr>
          <p:blipFill>
            <a:blip r:embed="rId5" cstate="print"/>
            <a:stretch>
              <a:fillRect/>
            </a:stretch>
          </p:blipFill>
          <p:spPr>
            <a:xfrm>
              <a:off x="5687567" y="2459736"/>
              <a:ext cx="917447" cy="917448"/>
            </a:xfrm>
            <a:prstGeom prst="rect">
              <a:avLst/>
            </a:prstGeom>
          </p:spPr>
        </p:pic>
        <p:pic>
          <p:nvPicPr>
            <p:cNvPr id="32" name="object 32"/>
            <p:cNvPicPr/>
            <p:nvPr/>
          </p:nvPicPr>
          <p:blipFill>
            <a:blip r:embed="rId6" cstate="print"/>
            <a:stretch>
              <a:fillRect/>
            </a:stretch>
          </p:blipFill>
          <p:spPr>
            <a:xfrm>
              <a:off x="8119871" y="2438400"/>
              <a:ext cx="917448" cy="917448"/>
            </a:xfrm>
            <a:prstGeom prst="rect">
              <a:avLst/>
            </a:prstGeom>
          </p:spPr>
        </p:pic>
        <p:pic>
          <p:nvPicPr>
            <p:cNvPr id="33" name="object 33"/>
            <p:cNvPicPr/>
            <p:nvPr/>
          </p:nvPicPr>
          <p:blipFill>
            <a:blip r:embed="rId7" cstate="print"/>
            <a:stretch>
              <a:fillRect/>
            </a:stretch>
          </p:blipFill>
          <p:spPr>
            <a:xfrm>
              <a:off x="10655807" y="2453640"/>
              <a:ext cx="917448" cy="917448"/>
            </a:xfrm>
            <a:prstGeom prst="rect">
              <a:avLst/>
            </a:prstGeom>
          </p:spPr>
        </p:pic>
        <p:pic>
          <p:nvPicPr>
            <p:cNvPr id="34" name="object 34"/>
            <p:cNvPicPr/>
            <p:nvPr/>
          </p:nvPicPr>
          <p:blipFill>
            <a:blip r:embed="rId8" cstate="print"/>
            <a:stretch>
              <a:fillRect/>
            </a:stretch>
          </p:blipFill>
          <p:spPr>
            <a:xfrm>
              <a:off x="609600" y="2346960"/>
              <a:ext cx="1027176" cy="1027176"/>
            </a:xfrm>
            <a:prstGeom prst="rect">
              <a:avLst/>
            </a:prstGeom>
          </p:spPr>
        </p:pic>
      </p:grpSp>
      <p:sp>
        <p:nvSpPr>
          <p:cNvPr id="35" name="object 35"/>
          <p:cNvSpPr txBox="1"/>
          <p:nvPr/>
        </p:nvSpPr>
        <p:spPr>
          <a:xfrm>
            <a:off x="5483940" y="4631435"/>
            <a:ext cx="766445"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7F7F7F"/>
                </a:solidFill>
                <a:latin typeface="Tahoma"/>
                <a:cs typeface="Tahoma"/>
              </a:rPr>
              <a:t>Problems</a:t>
            </a:r>
            <a:endParaRPr sz="1400">
              <a:latin typeface="Tahoma"/>
              <a:cs typeface="Tahoma"/>
            </a:endParaRPr>
          </a:p>
        </p:txBody>
      </p:sp>
      <p:sp>
        <p:nvSpPr>
          <p:cNvPr id="36" name="object 36"/>
          <p:cNvSpPr txBox="1"/>
          <p:nvPr/>
        </p:nvSpPr>
        <p:spPr>
          <a:xfrm>
            <a:off x="8726741" y="4631435"/>
            <a:ext cx="1410970"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7F7F7F"/>
                </a:solidFill>
                <a:latin typeface="Tahoma"/>
                <a:cs typeface="Tahoma"/>
              </a:rPr>
              <a:t>Have</a:t>
            </a:r>
            <a:r>
              <a:rPr sz="1400" spc="-120" dirty="0">
                <a:solidFill>
                  <a:srgbClr val="7F7F7F"/>
                </a:solidFill>
                <a:latin typeface="Tahoma"/>
                <a:cs typeface="Tahoma"/>
              </a:rPr>
              <a:t> </a:t>
            </a:r>
            <a:r>
              <a:rPr sz="1400" spc="-35" dirty="0">
                <a:solidFill>
                  <a:srgbClr val="7F7F7F"/>
                </a:solidFill>
                <a:latin typeface="Tahoma"/>
                <a:cs typeface="Tahoma"/>
              </a:rPr>
              <a:t>a</a:t>
            </a:r>
            <a:r>
              <a:rPr sz="1400" spc="-120" dirty="0">
                <a:solidFill>
                  <a:srgbClr val="7F7F7F"/>
                </a:solidFill>
                <a:latin typeface="Tahoma"/>
                <a:cs typeface="Tahoma"/>
              </a:rPr>
              <a:t> </a:t>
            </a:r>
            <a:r>
              <a:rPr sz="1400" spc="-10" dirty="0">
                <a:solidFill>
                  <a:srgbClr val="7F7F7F"/>
                </a:solidFill>
                <a:latin typeface="Tahoma"/>
                <a:cs typeface="Tahoma"/>
              </a:rPr>
              <a:t>plan</a:t>
            </a:r>
            <a:r>
              <a:rPr sz="1400" spc="-120" dirty="0">
                <a:solidFill>
                  <a:srgbClr val="7F7F7F"/>
                </a:solidFill>
                <a:latin typeface="Tahoma"/>
                <a:cs typeface="Tahoma"/>
              </a:rPr>
              <a:t> </a:t>
            </a:r>
            <a:r>
              <a:rPr sz="1400" spc="-20" dirty="0">
                <a:solidFill>
                  <a:srgbClr val="7F7F7F"/>
                </a:solidFill>
                <a:latin typeface="Tahoma"/>
                <a:cs typeface="Tahoma"/>
              </a:rPr>
              <a:t>ready</a:t>
            </a:r>
            <a:endParaRPr sz="1400">
              <a:latin typeface="Tahoma"/>
              <a:cs typeface="Tahoma"/>
            </a:endParaRPr>
          </a:p>
        </p:txBody>
      </p:sp>
      <p:sp>
        <p:nvSpPr>
          <p:cNvPr id="37" name="object 37"/>
          <p:cNvSpPr txBox="1"/>
          <p:nvPr/>
        </p:nvSpPr>
        <p:spPr>
          <a:xfrm>
            <a:off x="8813483" y="4091940"/>
            <a:ext cx="2239010" cy="330200"/>
          </a:xfrm>
          <a:prstGeom prst="rect">
            <a:avLst/>
          </a:prstGeom>
        </p:spPr>
        <p:txBody>
          <a:bodyPr vert="horz" wrap="square" lIns="0" tIns="12700" rIns="0" bIns="0" rtlCol="0">
            <a:spAutoFit/>
          </a:bodyPr>
          <a:lstStyle/>
          <a:p>
            <a:pPr marL="12700">
              <a:lnSpc>
                <a:spcPct val="100000"/>
              </a:lnSpc>
              <a:spcBef>
                <a:spcPts val="100"/>
              </a:spcBef>
            </a:pPr>
            <a:r>
              <a:rPr sz="2000" b="1" spc="-145" dirty="0">
                <a:solidFill>
                  <a:srgbClr val="FF7E79"/>
                </a:solidFill>
                <a:latin typeface="Tahoma"/>
                <a:cs typeface="Tahoma"/>
              </a:rPr>
              <a:t>Respond</a:t>
            </a:r>
            <a:r>
              <a:rPr sz="2000" b="1" spc="-170" dirty="0">
                <a:solidFill>
                  <a:srgbClr val="FF7E79"/>
                </a:solidFill>
                <a:latin typeface="Tahoma"/>
                <a:cs typeface="Tahoma"/>
              </a:rPr>
              <a:t> </a:t>
            </a:r>
            <a:r>
              <a:rPr sz="2000" b="1" spc="-150" dirty="0">
                <a:solidFill>
                  <a:srgbClr val="BFBFBF"/>
                </a:solidFill>
                <a:latin typeface="Tahoma"/>
                <a:cs typeface="Tahoma"/>
              </a:rPr>
              <a:t>&amp;</a:t>
            </a:r>
            <a:r>
              <a:rPr sz="2000" b="1" spc="-175" dirty="0">
                <a:solidFill>
                  <a:srgbClr val="BFBFBF"/>
                </a:solidFill>
                <a:latin typeface="Tahoma"/>
                <a:cs typeface="Tahoma"/>
              </a:rPr>
              <a:t> </a:t>
            </a:r>
            <a:r>
              <a:rPr sz="2000" b="1" spc="-90" dirty="0">
                <a:solidFill>
                  <a:srgbClr val="C72040"/>
                </a:solidFill>
                <a:latin typeface="Tahoma"/>
                <a:cs typeface="Tahoma"/>
              </a:rPr>
              <a:t>Recover</a:t>
            </a:r>
            <a:endParaRPr sz="2000">
              <a:latin typeface="Tahoma"/>
              <a:cs typeface="Tahoma"/>
            </a:endParaRPr>
          </a:p>
        </p:txBody>
      </p:sp>
      <p:grpSp>
        <p:nvGrpSpPr>
          <p:cNvPr id="38" name="object 38"/>
          <p:cNvGrpSpPr/>
          <p:nvPr/>
        </p:nvGrpSpPr>
        <p:grpSpPr>
          <a:xfrm>
            <a:off x="144451" y="96415"/>
            <a:ext cx="11009642" cy="6721855"/>
            <a:chOff x="144451" y="96415"/>
            <a:chExt cx="11009642" cy="6721855"/>
          </a:xfrm>
        </p:grpSpPr>
        <p:sp>
          <p:nvSpPr>
            <p:cNvPr id="39" name="object 39"/>
            <p:cNvSpPr/>
            <p:nvPr/>
          </p:nvSpPr>
          <p:spPr>
            <a:xfrm>
              <a:off x="8734743" y="4434399"/>
              <a:ext cx="2419350" cy="78105"/>
            </a:xfrm>
            <a:custGeom>
              <a:avLst/>
              <a:gdLst/>
              <a:ahLst/>
              <a:cxnLst/>
              <a:rect l="l" t="t" r="r" b="b"/>
              <a:pathLst>
                <a:path w="2419350" h="78104">
                  <a:moveTo>
                    <a:pt x="2419252" y="0"/>
                  </a:moveTo>
                  <a:lnTo>
                    <a:pt x="0" y="0"/>
                  </a:lnTo>
                  <a:lnTo>
                    <a:pt x="0" y="78041"/>
                  </a:lnTo>
                  <a:lnTo>
                    <a:pt x="2419252" y="78041"/>
                  </a:lnTo>
                  <a:lnTo>
                    <a:pt x="2419252" y="0"/>
                  </a:lnTo>
                  <a:close/>
                </a:path>
              </a:pathLst>
            </a:custGeom>
            <a:solidFill>
              <a:srgbClr val="F2F2F2"/>
            </a:solidFill>
          </p:spPr>
          <p:txBody>
            <a:bodyPr wrap="square" lIns="0" tIns="0" rIns="0" bIns="0" rtlCol="0"/>
            <a:lstStyle/>
            <a:p>
              <a:endParaRPr/>
            </a:p>
          </p:txBody>
        </p:sp>
        <p:pic>
          <p:nvPicPr>
            <p:cNvPr id="40" name="object 40"/>
            <p:cNvPicPr/>
            <p:nvPr/>
          </p:nvPicPr>
          <p:blipFill>
            <a:blip r:embed="rId9">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41" name="object 41"/>
            <p:cNvPicPr/>
            <p:nvPr/>
          </p:nvPicPr>
          <p:blipFill>
            <a:blip r:embed="rId10" cstate="print"/>
            <a:stretch>
              <a:fillRect/>
            </a:stretch>
          </p:blipFill>
          <p:spPr>
            <a:xfrm>
              <a:off x="144451" y="96415"/>
              <a:ext cx="1481982" cy="1369425"/>
            </a:xfrm>
            <a:prstGeom prst="rect">
              <a:avLst/>
            </a:prstGeom>
          </p:spPr>
        </p:pic>
      </p:grpSp>
      <p:sp>
        <p:nvSpPr>
          <p:cNvPr id="42" name="object 42"/>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11"/>
              </a:rPr>
              <a:t>www.AmericasSBDC.org/Cybersecurity</a:t>
            </a:r>
            <a:endParaRPr sz="1200">
              <a:latin typeface="Tahoma"/>
              <a:cs typeface="Tahom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82618" y="2880867"/>
            <a:ext cx="5027295" cy="1303020"/>
          </a:xfrm>
          <a:prstGeom prst="rect">
            <a:avLst/>
          </a:prstGeom>
        </p:spPr>
        <p:txBody>
          <a:bodyPr vert="horz" wrap="square" lIns="0" tIns="13970" rIns="0" bIns="0" rtlCol="0">
            <a:spAutoFit/>
          </a:bodyPr>
          <a:lstStyle/>
          <a:p>
            <a:pPr marL="12700" marR="5080" algn="just">
              <a:lnSpc>
                <a:spcPct val="99600"/>
              </a:lnSpc>
              <a:spcBef>
                <a:spcPts val="110"/>
              </a:spcBef>
            </a:pPr>
            <a:r>
              <a:rPr sz="2800" spc="-70" dirty="0">
                <a:solidFill>
                  <a:srgbClr val="FFFFFF"/>
                </a:solidFill>
                <a:latin typeface="Tahoma"/>
                <a:cs typeface="Tahoma"/>
              </a:rPr>
              <a:t>It’s</a:t>
            </a:r>
            <a:r>
              <a:rPr sz="2800" spc="-150" dirty="0">
                <a:solidFill>
                  <a:srgbClr val="FFFFFF"/>
                </a:solidFill>
                <a:latin typeface="Tahoma"/>
                <a:cs typeface="Tahoma"/>
              </a:rPr>
              <a:t> </a:t>
            </a:r>
            <a:r>
              <a:rPr sz="2800" dirty="0">
                <a:solidFill>
                  <a:srgbClr val="FFFFFF"/>
                </a:solidFill>
                <a:latin typeface="Tahoma"/>
                <a:cs typeface="Tahoma"/>
              </a:rPr>
              <a:t>all</a:t>
            </a:r>
            <a:r>
              <a:rPr sz="2800" spc="-155" dirty="0">
                <a:solidFill>
                  <a:srgbClr val="FFFFFF"/>
                </a:solidFill>
                <a:latin typeface="Tahoma"/>
                <a:cs typeface="Tahoma"/>
              </a:rPr>
              <a:t> </a:t>
            </a:r>
            <a:r>
              <a:rPr sz="2800" dirty="0">
                <a:solidFill>
                  <a:srgbClr val="FFFFFF"/>
                </a:solidFill>
                <a:latin typeface="Tahoma"/>
                <a:cs typeface="Tahoma"/>
              </a:rPr>
              <a:t>about</a:t>
            </a:r>
            <a:r>
              <a:rPr sz="2800" spc="-140" dirty="0">
                <a:solidFill>
                  <a:srgbClr val="FFFFFF"/>
                </a:solidFill>
                <a:latin typeface="Tahoma"/>
                <a:cs typeface="Tahoma"/>
              </a:rPr>
              <a:t> </a:t>
            </a:r>
            <a:r>
              <a:rPr sz="2800" dirty="0">
                <a:solidFill>
                  <a:srgbClr val="FFFFFF"/>
                </a:solidFill>
                <a:latin typeface="Tahoma"/>
                <a:cs typeface="Tahoma"/>
              </a:rPr>
              <a:t>protecting</a:t>
            </a:r>
            <a:r>
              <a:rPr sz="2800" spc="-145" dirty="0">
                <a:solidFill>
                  <a:srgbClr val="FFFFFF"/>
                </a:solidFill>
                <a:latin typeface="Tahoma"/>
                <a:cs typeface="Tahoma"/>
              </a:rPr>
              <a:t> </a:t>
            </a:r>
            <a:r>
              <a:rPr sz="2800" spc="-10" dirty="0">
                <a:solidFill>
                  <a:srgbClr val="FFFFFF"/>
                </a:solidFill>
                <a:latin typeface="Tahoma"/>
                <a:cs typeface="Tahoma"/>
              </a:rPr>
              <a:t>business </a:t>
            </a:r>
            <a:r>
              <a:rPr sz="2800" dirty="0">
                <a:solidFill>
                  <a:srgbClr val="FFFFFF"/>
                </a:solidFill>
                <a:latin typeface="Tahoma"/>
                <a:cs typeface="Tahoma"/>
              </a:rPr>
              <a:t>value,</a:t>
            </a:r>
            <a:r>
              <a:rPr sz="2800" spc="160" dirty="0">
                <a:solidFill>
                  <a:srgbClr val="FFFFFF"/>
                </a:solidFill>
                <a:latin typeface="Tahoma"/>
                <a:cs typeface="Tahoma"/>
              </a:rPr>
              <a:t> </a:t>
            </a:r>
            <a:r>
              <a:rPr sz="2800" dirty="0">
                <a:solidFill>
                  <a:srgbClr val="FFFFFF"/>
                </a:solidFill>
                <a:latin typeface="Tahoma"/>
                <a:cs typeface="Tahoma"/>
              </a:rPr>
              <a:t>reputation</a:t>
            </a:r>
            <a:r>
              <a:rPr sz="2800" spc="180" dirty="0">
                <a:solidFill>
                  <a:srgbClr val="FFFFFF"/>
                </a:solidFill>
                <a:latin typeface="Tahoma"/>
                <a:cs typeface="Tahoma"/>
              </a:rPr>
              <a:t> </a:t>
            </a:r>
            <a:r>
              <a:rPr sz="2800" dirty="0">
                <a:solidFill>
                  <a:srgbClr val="FFFFFF"/>
                </a:solidFill>
                <a:latin typeface="Tahoma"/>
                <a:cs typeface="Tahoma"/>
              </a:rPr>
              <a:t>and</a:t>
            </a:r>
            <a:r>
              <a:rPr sz="2800" spc="170" dirty="0">
                <a:solidFill>
                  <a:srgbClr val="FFFFFF"/>
                </a:solidFill>
                <a:latin typeface="Tahoma"/>
                <a:cs typeface="Tahoma"/>
              </a:rPr>
              <a:t> </a:t>
            </a:r>
            <a:r>
              <a:rPr sz="2800" dirty="0">
                <a:solidFill>
                  <a:srgbClr val="FFFFFF"/>
                </a:solidFill>
                <a:latin typeface="Tahoma"/>
                <a:cs typeface="Tahoma"/>
              </a:rPr>
              <a:t>gaining</a:t>
            </a:r>
            <a:r>
              <a:rPr sz="2800" spc="165" dirty="0">
                <a:solidFill>
                  <a:srgbClr val="FFFFFF"/>
                </a:solidFill>
                <a:latin typeface="Tahoma"/>
                <a:cs typeface="Tahoma"/>
              </a:rPr>
              <a:t> </a:t>
            </a:r>
            <a:r>
              <a:rPr sz="2800" spc="-50" dirty="0">
                <a:solidFill>
                  <a:srgbClr val="FFFFFF"/>
                </a:solidFill>
                <a:latin typeface="Tahoma"/>
                <a:cs typeface="Tahoma"/>
              </a:rPr>
              <a:t>a </a:t>
            </a:r>
            <a:r>
              <a:rPr sz="2800" dirty="0">
                <a:solidFill>
                  <a:srgbClr val="FFFFFF"/>
                </a:solidFill>
                <a:latin typeface="Tahoma"/>
                <a:cs typeface="Tahoma"/>
              </a:rPr>
              <a:t>competitive</a:t>
            </a:r>
            <a:r>
              <a:rPr sz="2800" spc="-70" dirty="0">
                <a:solidFill>
                  <a:srgbClr val="FFFFFF"/>
                </a:solidFill>
                <a:latin typeface="Tahoma"/>
                <a:cs typeface="Tahoma"/>
              </a:rPr>
              <a:t> </a:t>
            </a:r>
            <a:r>
              <a:rPr sz="2800" spc="-10" dirty="0">
                <a:solidFill>
                  <a:srgbClr val="FFFFFF"/>
                </a:solidFill>
                <a:latin typeface="Tahoma"/>
                <a:cs typeface="Tahoma"/>
              </a:rPr>
              <a:t>advantage!</a:t>
            </a:r>
            <a:endParaRPr sz="2800">
              <a:latin typeface="Tahoma"/>
              <a:cs typeface="Tahoma"/>
            </a:endParaRPr>
          </a:p>
        </p:txBody>
      </p:sp>
      <p:pic>
        <p:nvPicPr>
          <p:cNvPr id="3" name="object 3"/>
          <p:cNvPicPr/>
          <p:nvPr/>
        </p:nvPicPr>
        <p:blipFill>
          <a:blip r:embed="rId2" cstate="print"/>
          <a:stretch>
            <a:fillRect/>
          </a:stretch>
        </p:blipFill>
        <p:spPr>
          <a:xfrm>
            <a:off x="2292095" y="2621279"/>
            <a:ext cx="1840992" cy="184099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85" dirty="0"/>
              <a:t>Additional</a:t>
            </a:r>
            <a:r>
              <a:rPr spc="-310" dirty="0"/>
              <a:t> </a:t>
            </a:r>
            <a:r>
              <a:rPr spc="-265" dirty="0"/>
              <a:t>Resources</a:t>
            </a:r>
          </a:p>
        </p:txBody>
      </p:sp>
      <p:grpSp>
        <p:nvGrpSpPr>
          <p:cNvPr id="3" name="object 3"/>
          <p:cNvGrpSpPr/>
          <p:nvPr/>
        </p:nvGrpSpPr>
        <p:grpSpPr>
          <a:xfrm>
            <a:off x="144451" y="96415"/>
            <a:ext cx="6883856" cy="6721855"/>
            <a:chOff x="144451" y="96415"/>
            <a:chExt cx="6883856" cy="6721855"/>
          </a:xfrm>
        </p:grpSpPr>
        <p:pic>
          <p:nvPicPr>
            <p:cNvPr id="4" name="object 4"/>
            <p:cNvPicPr/>
            <p:nvPr/>
          </p:nvPicPr>
          <p:blipFill>
            <a:blip r:embed="rId2" cstate="print"/>
            <a:stretch>
              <a:fillRect/>
            </a:stretch>
          </p:blipFill>
          <p:spPr>
            <a:xfrm>
              <a:off x="566928" y="1252727"/>
              <a:ext cx="2310384" cy="4724400"/>
            </a:xfrm>
            <a:prstGeom prst="rect">
              <a:avLst/>
            </a:prstGeom>
          </p:spPr>
        </p:pic>
        <p:pic>
          <p:nvPicPr>
            <p:cNvPr id="5" name="object 5"/>
            <p:cNvPicPr/>
            <p:nvPr/>
          </p:nvPicPr>
          <p:blipFill>
            <a:blip r:embed="rId3" cstate="print"/>
            <a:stretch>
              <a:fillRect/>
            </a:stretch>
          </p:blipFill>
          <p:spPr>
            <a:xfrm>
              <a:off x="1444752" y="1240535"/>
              <a:ext cx="2310384" cy="4724400"/>
            </a:xfrm>
            <a:prstGeom prst="rect">
              <a:avLst/>
            </a:prstGeom>
          </p:spPr>
        </p:pic>
        <p:pic>
          <p:nvPicPr>
            <p:cNvPr id="6" name="object 6"/>
            <p:cNvPicPr/>
            <p:nvPr/>
          </p:nvPicPr>
          <p:blipFill>
            <a:blip r:embed="rId4" cstate="print"/>
            <a:stretch>
              <a:fillRect/>
            </a:stretch>
          </p:blipFill>
          <p:spPr>
            <a:xfrm>
              <a:off x="2414015" y="1249679"/>
              <a:ext cx="2307335" cy="4724400"/>
            </a:xfrm>
            <a:prstGeom prst="rect">
              <a:avLst/>
            </a:prstGeom>
          </p:spPr>
        </p:pic>
        <p:sp>
          <p:nvSpPr>
            <p:cNvPr id="7" name="object 7"/>
            <p:cNvSpPr/>
            <p:nvPr/>
          </p:nvSpPr>
          <p:spPr>
            <a:xfrm>
              <a:off x="6202172" y="2025817"/>
              <a:ext cx="826135" cy="826135"/>
            </a:xfrm>
            <a:custGeom>
              <a:avLst/>
              <a:gdLst/>
              <a:ahLst/>
              <a:cxnLst/>
              <a:rect l="l" t="t" r="r" b="b"/>
              <a:pathLst>
                <a:path w="826134" h="826135">
                  <a:moveTo>
                    <a:pt x="412965" y="0"/>
                  </a:moveTo>
                  <a:lnTo>
                    <a:pt x="364805" y="2778"/>
                  </a:lnTo>
                  <a:lnTo>
                    <a:pt x="318276" y="10906"/>
                  </a:lnTo>
                  <a:lnTo>
                    <a:pt x="273689" y="24075"/>
                  </a:lnTo>
                  <a:lnTo>
                    <a:pt x="231354" y="41974"/>
                  </a:lnTo>
                  <a:lnTo>
                    <a:pt x="191580" y="64294"/>
                  </a:lnTo>
                  <a:lnTo>
                    <a:pt x="154677" y="90724"/>
                  </a:lnTo>
                  <a:lnTo>
                    <a:pt x="120955" y="120955"/>
                  </a:lnTo>
                  <a:lnTo>
                    <a:pt x="90724" y="154677"/>
                  </a:lnTo>
                  <a:lnTo>
                    <a:pt x="64293" y="191580"/>
                  </a:lnTo>
                  <a:lnTo>
                    <a:pt x="41974" y="231354"/>
                  </a:lnTo>
                  <a:lnTo>
                    <a:pt x="24075" y="273690"/>
                  </a:lnTo>
                  <a:lnTo>
                    <a:pt x="10906" y="318277"/>
                  </a:lnTo>
                  <a:lnTo>
                    <a:pt x="2778" y="364806"/>
                  </a:lnTo>
                  <a:lnTo>
                    <a:pt x="0" y="412967"/>
                  </a:lnTo>
                  <a:lnTo>
                    <a:pt x="2778" y="461127"/>
                  </a:lnTo>
                  <a:lnTo>
                    <a:pt x="10906" y="507656"/>
                  </a:lnTo>
                  <a:lnTo>
                    <a:pt x="24075" y="552243"/>
                  </a:lnTo>
                  <a:lnTo>
                    <a:pt x="41974" y="594578"/>
                  </a:lnTo>
                  <a:lnTo>
                    <a:pt x="64293" y="634353"/>
                  </a:lnTo>
                  <a:lnTo>
                    <a:pt x="90724" y="671256"/>
                  </a:lnTo>
                  <a:lnTo>
                    <a:pt x="120955" y="704977"/>
                  </a:lnTo>
                  <a:lnTo>
                    <a:pt x="154677" y="735208"/>
                  </a:lnTo>
                  <a:lnTo>
                    <a:pt x="191580" y="761639"/>
                  </a:lnTo>
                  <a:lnTo>
                    <a:pt x="231354" y="783958"/>
                  </a:lnTo>
                  <a:lnTo>
                    <a:pt x="273689" y="801857"/>
                  </a:lnTo>
                  <a:lnTo>
                    <a:pt x="318276" y="815026"/>
                  </a:lnTo>
                  <a:lnTo>
                    <a:pt x="364805" y="823154"/>
                  </a:lnTo>
                  <a:lnTo>
                    <a:pt x="412965" y="825933"/>
                  </a:lnTo>
                  <a:lnTo>
                    <a:pt x="461126" y="823154"/>
                  </a:lnTo>
                  <a:lnTo>
                    <a:pt x="507655" y="815026"/>
                  </a:lnTo>
                  <a:lnTo>
                    <a:pt x="552242" y="801857"/>
                  </a:lnTo>
                  <a:lnTo>
                    <a:pt x="594578" y="783958"/>
                  </a:lnTo>
                  <a:lnTo>
                    <a:pt x="634352" y="761639"/>
                  </a:lnTo>
                  <a:lnTo>
                    <a:pt x="671255" y="735208"/>
                  </a:lnTo>
                  <a:lnTo>
                    <a:pt x="704977" y="704977"/>
                  </a:lnTo>
                  <a:lnTo>
                    <a:pt x="735208" y="671256"/>
                  </a:lnTo>
                  <a:lnTo>
                    <a:pt x="761639" y="634353"/>
                  </a:lnTo>
                  <a:lnTo>
                    <a:pt x="783958" y="594578"/>
                  </a:lnTo>
                  <a:lnTo>
                    <a:pt x="801857" y="552243"/>
                  </a:lnTo>
                  <a:lnTo>
                    <a:pt x="815026" y="507656"/>
                  </a:lnTo>
                  <a:lnTo>
                    <a:pt x="823154" y="461127"/>
                  </a:lnTo>
                  <a:lnTo>
                    <a:pt x="825933" y="412967"/>
                  </a:lnTo>
                  <a:lnTo>
                    <a:pt x="823154" y="364806"/>
                  </a:lnTo>
                  <a:lnTo>
                    <a:pt x="815026" y="318277"/>
                  </a:lnTo>
                  <a:lnTo>
                    <a:pt x="801857" y="273690"/>
                  </a:lnTo>
                  <a:lnTo>
                    <a:pt x="783958" y="231354"/>
                  </a:lnTo>
                  <a:lnTo>
                    <a:pt x="761639" y="191580"/>
                  </a:lnTo>
                  <a:lnTo>
                    <a:pt x="735208" y="154677"/>
                  </a:lnTo>
                  <a:lnTo>
                    <a:pt x="704977" y="120955"/>
                  </a:lnTo>
                  <a:lnTo>
                    <a:pt x="671255" y="90724"/>
                  </a:lnTo>
                  <a:lnTo>
                    <a:pt x="634352" y="64294"/>
                  </a:lnTo>
                  <a:lnTo>
                    <a:pt x="594578" y="41974"/>
                  </a:lnTo>
                  <a:lnTo>
                    <a:pt x="552242" y="24075"/>
                  </a:lnTo>
                  <a:lnTo>
                    <a:pt x="507655" y="10906"/>
                  </a:lnTo>
                  <a:lnTo>
                    <a:pt x="461126" y="2778"/>
                  </a:lnTo>
                  <a:lnTo>
                    <a:pt x="412965" y="0"/>
                  </a:lnTo>
                  <a:close/>
                </a:path>
              </a:pathLst>
            </a:custGeom>
            <a:solidFill>
              <a:srgbClr val="042469"/>
            </a:solidFill>
          </p:spPr>
          <p:txBody>
            <a:bodyPr wrap="square" lIns="0" tIns="0" rIns="0" bIns="0" rtlCol="0"/>
            <a:lstStyle/>
            <a:p>
              <a:endParaRPr/>
            </a:p>
          </p:txBody>
        </p:sp>
        <p:sp>
          <p:nvSpPr>
            <p:cNvPr id="8" name="object 8"/>
            <p:cNvSpPr/>
            <p:nvPr/>
          </p:nvSpPr>
          <p:spPr>
            <a:xfrm>
              <a:off x="6202172" y="2025817"/>
              <a:ext cx="826135" cy="826135"/>
            </a:xfrm>
            <a:custGeom>
              <a:avLst/>
              <a:gdLst/>
              <a:ahLst/>
              <a:cxnLst/>
              <a:rect l="l" t="t" r="r" b="b"/>
              <a:pathLst>
                <a:path w="826134" h="826135">
                  <a:moveTo>
                    <a:pt x="0" y="412966"/>
                  </a:moveTo>
                  <a:lnTo>
                    <a:pt x="2778" y="364805"/>
                  </a:lnTo>
                  <a:lnTo>
                    <a:pt x="10906" y="318277"/>
                  </a:lnTo>
                  <a:lnTo>
                    <a:pt x="24075" y="273689"/>
                  </a:lnTo>
                  <a:lnTo>
                    <a:pt x="41974" y="231354"/>
                  </a:lnTo>
                  <a:lnTo>
                    <a:pt x="64293" y="191580"/>
                  </a:lnTo>
                  <a:lnTo>
                    <a:pt x="90724" y="154677"/>
                  </a:lnTo>
                  <a:lnTo>
                    <a:pt x="120955" y="120955"/>
                  </a:lnTo>
                  <a:lnTo>
                    <a:pt x="154677" y="90724"/>
                  </a:lnTo>
                  <a:lnTo>
                    <a:pt x="191580" y="64293"/>
                  </a:lnTo>
                  <a:lnTo>
                    <a:pt x="231354" y="41974"/>
                  </a:lnTo>
                  <a:lnTo>
                    <a:pt x="273689" y="24075"/>
                  </a:lnTo>
                  <a:lnTo>
                    <a:pt x="318277" y="10906"/>
                  </a:lnTo>
                  <a:lnTo>
                    <a:pt x="364805" y="2778"/>
                  </a:lnTo>
                  <a:lnTo>
                    <a:pt x="412966" y="0"/>
                  </a:lnTo>
                  <a:lnTo>
                    <a:pt x="461127" y="2778"/>
                  </a:lnTo>
                  <a:lnTo>
                    <a:pt x="507655" y="10906"/>
                  </a:lnTo>
                  <a:lnTo>
                    <a:pt x="552243" y="24075"/>
                  </a:lnTo>
                  <a:lnTo>
                    <a:pt x="594578" y="41974"/>
                  </a:lnTo>
                  <a:lnTo>
                    <a:pt x="634352" y="64293"/>
                  </a:lnTo>
                  <a:lnTo>
                    <a:pt x="671255" y="90724"/>
                  </a:lnTo>
                  <a:lnTo>
                    <a:pt x="704977" y="120955"/>
                  </a:lnTo>
                  <a:lnTo>
                    <a:pt x="735208" y="154677"/>
                  </a:lnTo>
                  <a:lnTo>
                    <a:pt x="761639" y="191580"/>
                  </a:lnTo>
                  <a:lnTo>
                    <a:pt x="783958" y="231354"/>
                  </a:lnTo>
                  <a:lnTo>
                    <a:pt x="801857" y="273689"/>
                  </a:lnTo>
                  <a:lnTo>
                    <a:pt x="815026" y="318277"/>
                  </a:lnTo>
                  <a:lnTo>
                    <a:pt x="823154" y="364805"/>
                  </a:lnTo>
                  <a:lnTo>
                    <a:pt x="825933" y="412966"/>
                  </a:lnTo>
                  <a:lnTo>
                    <a:pt x="823154" y="461127"/>
                  </a:lnTo>
                  <a:lnTo>
                    <a:pt x="815026" y="507655"/>
                  </a:lnTo>
                  <a:lnTo>
                    <a:pt x="801857" y="552243"/>
                  </a:lnTo>
                  <a:lnTo>
                    <a:pt x="783958" y="594578"/>
                  </a:lnTo>
                  <a:lnTo>
                    <a:pt x="761639" y="634352"/>
                  </a:lnTo>
                  <a:lnTo>
                    <a:pt x="735208" y="671255"/>
                  </a:lnTo>
                  <a:lnTo>
                    <a:pt x="704977" y="704977"/>
                  </a:lnTo>
                  <a:lnTo>
                    <a:pt x="671255" y="735208"/>
                  </a:lnTo>
                  <a:lnTo>
                    <a:pt x="634352" y="761639"/>
                  </a:lnTo>
                  <a:lnTo>
                    <a:pt x="594578" y="783958"/>
                  </a:lnTo>
                  <a:lnTo>
                    <a:pt x="552243" y="801857"/>
                  </a:lnTo>
                  <a:lnTo>
                    <a:pt x="507655" y="815026"/>
                  </a:lnTo>
                  <a:lnTo>
                    <a:pt x="461127" y="823154"/>
                  </a:lnTo>
                  <a:lnTo>
                    <a:pt x="412966" y="825933"/>
                  </a:lnTo>
                  <a:lnTo>
                    <a:pt x="364805" y="823154"/>
                  </a:lnTo>
                  <a:lnTo>
                    <a:pt x="318277" y="815026"/>
                  </a:lnTo>
                  <a:lnTo>
                    <a:pt x="273689" y="801857"/>
                  </a:lnTo>
                  <a:lnTo>
                    <a:pt x="231354" y="783958"/>
                  </a:lnTo>
                  <a:lnTo>
                    <a:pt x="191580" y="761639"/>
                  </a:lnTo>
                  <a:lnTo>
                    <a:pt x="154677" y="735208"/>
                  </a:lnTo>
                  <a:lnTo>
                    <a:pt x="120955" y="704977"/>
                  </a:lnTo>
                  <a:lnTo>
                    <a:pt x="90724" y="671255"/>
                  </a:lnTo>
                  <a:lnTo>
                    <a:pt x="64293" y="634352"/>
                  </a:lnTo>
                  <a:lnTo>
                    <a:pt x="41974" y="594578"/>
                  </a:lnTo>
                  <a:lnTo>
                    <a:pt x="24075" y="552243"/>
                  </a:lnTo>
                  <a:lnTo>
                    <a:pt x="10906" y="507655"/>
                  </a:lnTo>
                  <a:lnTo>
                    <a:pt x="2778" y="461127"/>
                  </a:lnTo>
                  <a:lnTo>
                    <a:pt x="0" y="412966"/>
                  </a:lnTo>
                  <a:close/>
                </a:path>
              </a:pathLst>
            </a:custGeom>
            <a:ln w="127000">
              <a:solidFill>
                <a:srgbClr val="FFFFFF"/>
              </a:solidFill>
            </a:ln>
          </p:spPr>
          <p:txBody>
            <a:bodyPr wrap="square" lIns="0" tIns="0" rIns="0" bIns="0" rtlCol="0"/>
            <a:lstStyle/>
            <a:p>
              <a:endParaRPr/>
            </a:p>
          </p:txBody>
        </p:sp>
        <p:sp>
          <p:nvSpPr>
            <p:cNvPr id="9" name="object 9"/>
            <p:cNvSpPr/>
            <p:nvPr/>
          </p:nvSpPr>
          <p:spPr>
            <a:xfrm>
              <a:off x="6402667" y="2233637"/>
              <a:ext cx="401955" cy="402590"/>
            </a:xfrm>
            <a:custGeom>
              <a:avLst/>
              <a:gdLst/>
              <a:ahLst/>
              <a:cxnLst/>
              <a:rect l="l" t="t" r="r" b="b"/>
              <a:pathLst>
                <a:path w="401954" h="402589">
                  <a:moveTo>
                    <a:pt x="328079" y="204114"/>
                  </a:moveTo>
                  <a:lnTo>
                    <a:pt x="318185" y="154978"/>
                  </a:lnTo>
                  <a:lnTo>
                    <a:pt x="316763" y="152781"/>
                  </a:lnTo>
                  <a:lnTo>
                    <a:pt x="316763" y="204114"/>
                  </a:lnTo>
                  <a:lnTo>
                    <a:pt x="307835" y="248208"/>
                  </a:lnTo>
                  <a:lnTo>
                    <a:pt x="283540" y="284314"/>
                  </a:lnTo>
                  <a:lnTo>
                    <a:pt x="247561" y="308711"/>
                  </a:lnTo>
                  <a:lnTo>
                    <a:pt x="203631" y="317665"/>
                  </a:lnTo>
                  <a:lnTo>
                    <a:pt x="159702" y="308711"/>
                  </a:lnTo>
                  <a:lnTo>
                    <a:pt x="123736" y="284314"/>
                  </a:lnTo>
                  <a:lnTo>
                    <a:pt x="99428" y="248208"/>
                  </a:lnTo>
                  <a:lnTo>
                    <a:pt x="90500" y="204114"/>
                  </a:lnTo>
                  <a:lnTo>
                    <a:pt x="99428" y="160032"/>
                  </a:lnTo>
                  <a:lnTo>
                    <a:pt x="123736" y="123926"/>
                  </a:lnTo>
                  <a:lnTo>
                    <a:pt x="159702" y="99529"/>
                  </a:lnTo>
                  <a:lnTo>
                    <a:pt x="203631" y="90563"/>
                  </a:lnTo>
                  <a:lnTo>
                    <a:pt x="247561" y="99529"/>
                  </a:lnTo>
                  <a:lnTo>
                    <a:pt x="283540" y="123926"/>
                  </a:lnTo>
                  <a:lnTo>
                    <a:pt x="307835" y="160032"/>
                  </a:lnTo>
                  <a:lnTo>
                    <a:pt x="316763" y="204114"/>
                  </a:lnTo>
                  <a:lnTo>
                    <a:pt x="316763" y="152781"/>
                  </a:lnTo>
                  <a:lnTo>
                    <a:pt x="291312" y="113284"/>
                  </a:lnTo>
                  <a:lnTo>
                    <a:pt x="260223" y="90563"/>
                  </a:lnTo>
                  <a:lnTo>
                    <a:pt x="251714" y="84353"/>
                  </a:lnTo>
                  <a:lnTo>
                    <a:pt x="203631" y="73533"/>
                  </a:lnTo>
                  <a:lnTo>
                    <a:pt x="152285" y="84353"/>
                  </a:lnTo>
                  <a:lnTo>
                    <a:pt x="111010" y="113284"/>
                  </a:lnTo>
                  <a:lnTo>
                    <a:pt x="83515" y="154978"/>
                  </a:lnTo>
                  <a:lnTo>
                    <a:pt x="73533" y="204114"/>
                  </a:lnTo>
                  <a:lnTo>
                    <a:pt x="83515" y="252374"/>
                  </a:lnTo>
                  <a:lnTo>
                    <a:pt x="111010" y="292125"/>
                  </a:lnTo>
                  <a:lnTo>
                    <a:pt x="152285" y="319087"/>
                  </a:lnTo>
                  <a:lnTo>
                    <a:pt x="203631" y="329031"/>
                  </a:lnTo>
                  <a:lnTo>
                    <a:pt x="251714" y="319087"/>
                  </a:lnTo>
                  <a:lnTo>
                    <a:pt x="253796" y="317665"/>
                  </a:lnTo>
                  <a:lnTo>
                    <a:pt x="291312" y="292125"/>
                  </a:lnTo>
                  <a:lnTo>
                    <a:pt x="318185" y="252374"/>
                  </a:lnTo>
                  <a:lnTo>
                    <a:pt x="328079" y="204114"/>
                  </a:lnTo>
                  <a:close/>
                </a:path>
                <a:path w="401954" h="402589">
                  <a:moveTo>
                    <a:pt x="401612" y="187109"/>
                  </a:moveTo>
                  <a:lnTo>
                    <a:pt x="399669" y="178777"/>
                  </a:lnTo>
                  <a:lnTo>
                    <a:pt x="394550" y="171513"/>
                  </a:lnTo>
                  <a:lnTo>
                    <a:pt x="390296" y="168503"/>
                  </a:lnTo>
                  <a:lnTo>
                    <a:pt x="390296" y="181432"/>
                  </a:lnTo>
                  <a:lnTo>
                    <a:pt x="390296" y="226796"/>
                  </a:lnTo>
                  <a:lnTo>
                    <a:pt x="384644" y="232460"/>
                  </a:lnTo>
                  <a:lnTo>
                    <a:pt x="350710" y="232460"/>
                  </a:lnTo>
                  <a:lnTo>
                    <a:pt x="350710" y="238137"/>
                  </a:lnTo>
                  <a:lnTo>
                    <a:pt x="346379" y="250012"/>
                  </a:lnTo>
                  <a:lnTo>
                    <a:pt x="341515" y="260819"/>
                  </a:lnTo>
                  <a:lnTo>
                    <a:pt x="335597" y="271627"/>
                  </a:lnTo>
                  <a:lnTo>
                    <a:pt x="328079" y="283489"/>
                  </a:lnTo>
                  <a:lnTo>
                    <a:pt x="328079" y="294830"/>
                  </a:lnTo>
                  <a:lnTo>
                    <a:pt x="345046" y="306171"/>
                  </a:lnTo>
                  <a:lnTo>
                    <a:pt x="350710" y="311848"/>
                  </a:lnTo>
                  <a:lnTo>
                    <a:pt x="350710" y="323189"/>
                  </a:lnTo>
                  <a:lnTo>
                    <a:pt x="345046" y="323189"/>
                  </a:lnTo>
                  <a:lnTo>
                    <a:pt x="322427" y="345859"/>
                  </a:lnTo>
                  <a:lnTo>
                    <a:pt x="322427" y="351536"/>
                  </a:lnTo>
                  <a:lnTo>
                    <a:pt x="311111" y="351536"/>
                  </a:lnTo>
                  <a:lnTo>
                    <a:pt x="305447" y="345859"/>
                  </a:lnTo>
                  <a:lnTo>
                    <a:pt x="294144" y="328853"/>
                  </a:lnTo>
                  <a:lnTo>
                    <a:pt x="282829" y="328853"/>
                  </a:lnTo>
                  <a:lnTo>
                    <a:pt x="270891" y="336384"/>
                  </a:lnTo>
                  <a:lnTo>
                    <a:pt x="259486" y="342315"/>
                  </a:lnTo>
                  <a:lnTo>
                    <a:pt x="247027" y="347192"/>
                  </a:lnTo>
                  <a:lnTo>
                    <a:pt x="231914" y="351536"/>
                  </a:lnTo>
                  <a:lnTo>
                    <a:pt x="231914" y="385546"/>
                  </a:lnTo>
                  <a:lnTo>
                    <a:pt x="220599" y="391223"/>
                  </a:lnTo>
                  <a:lnTo>
                    <a:pt x="181013" y="391223"/>
                  </a:lnTo>
                  <a:lnTo>
                    <a:pt x="175348" y="385546"/>
                  </a:lnTo>
                  <a:lnTo>
                    <a:pt x="175348" y="351536"/>
                  </a:lnTo>
                  <a:lnTo>
                    <a:pt x="169697" y="351536"/>
                  </a:lnTo>
                  <a:lnTo>
                    <a:pt x="157060" y="347192"/>
                  </a:lnTo>
                  <a:lnTo>
                    <a:pt x="153758" y="345859"/>
                  </a:lnTo>
                  <a:lnTo>
                    <a:pt x="144945" y="342315"/>
                  </a:lnTo>
                  <a:lnTo>
                    <a:pt x="133896" y="336384"/>
                  </a:lnTo>
                  <a:lnTo>
                    <a:pt x="124447" y="328853"/>
                  </a:lnTo>
                  <a:lnTo>
                    <a:pt x="113131" y="328853"/>
                  </a:lnTo>
                  <a:lnTo>
                    <a:pt x="90500" y="351536"/>
                  </a:lnTo>
                  <a:lnTo>
                    <a:pt x="84848" y="351536"/>
                  </a:lnTo>
                  <a:lnTo>
                    <a:pt x="79184" y="345859"/>
                  </a:lnTo>
                  <a:lnTo>
                    <a:pt x="62217" y="323189"/>
                  </a:lnTo>
                  <a:lnTo>
                    <a:pt x="56565" y="323189"/>
                  </a:lnTo>
                  <a:lnTo>
                    <a:pt x="56565" y="311848"/>
                  </a:lnTo>
                  <a:lnTo>
                    <a:pt x="79184" y="289166"/>
                  </a:lnTo>
                  <a:lnTo>
                    <a:pt x="73533" y="283489"/>
                  </a:lnTo>
                  <a:lnTo>
                    <a:pt x="69291" y="271627"/>
                  </a:lnTo>
                  <a:lnTo>
                    <a:pt x="60807" y="250012"/>
                  </a:lnTo>
                  <a:lnTo>
                    <a:pt x="56565" y="238137"/>
                  </a:lnTo>
                  <a:lnTo>
                    <a:pt x="56565" y="232460"/>
                  </a:lnTo>
                  <a:lnTo>
                    <a:pt x="22618" y="232460"/>
                  </a:lnTo>
                  <a:lnTo>
                    <a:pt x="16967" y="226796"/>
                  </a:lnTo>
                  <a:lnTo>
                    <a:pt x="16967" y="181432"/>
                  </a:lnTo>
                  <a:lnTo>
                    <a:pt x="22618" y="175768"/>
                  </a:lnTo>
                  <a:lnTo>
                    <a:pt x="56565" y="175768"/>
                  </a:lnTo>
                  <a:lnTo>
                    <a:pt x="56565" y="170091"/>
                  </a:lnTo>
                  <a:lnTo>
                    <a:pt x="73533" y="124739"/>
                  </a:lnTo>
                  <a:lnTo>
                    <a:pt x="79184" y="119062"/>
                  </a:lnTo>
                  <a:lnTo>
                    <a:pt x="79184" y="113398"/>
                  </a:lnTo>
                  <a:lnTo>
                    <a:pt x="73533" y="113398"/>
                  </a:lnTo>
                  <a:lnTo>
                    <a:pt x="62217" y="96393"/>
                  </a:lnTo>
                  <a:lnTo>
                    <a:pt x="56565" y="96393"/>
                  </a:lnTo>
                  <a:lnTo>
                    <a:pt x="56565" y="85051"/>
                  </a:lnTo>
                  <a:lnTo>
                    <a:pt x="84848" y="56692"/>
                  </a:lnTo>
                  <a:lnTo>
                    <a:pt x="90500" y="56692"/>
                  </a:lnTo>
                  <a:lnTo>
                    <a:pt x="96151" y="62369"/>
                  </a:lnTo>
                  <a:lnTo>
                    <a:pt x="113131" y="73710"/>
                  </a:lnTo>
                  <a:lnTo>
                    <a:pt x="113131" y="79375"/>
                  </a:lnTo>
                  <a:lnTo>
                    <a:pt x="118783" y="79375"/>
                  </a:lnTo>
                  <a:lnTo>
                    <a:pt x="118783" y="73710"/>
                  </a:lnTo>
                  <a:lnTo>
                    <a:pt x="124447" y="79375"/>
                  </a:lnTo>
                  <a:lnTo>
                    <a:pt x="131559" y="73710"/>
                  </a:lnTo>
                  <a:lnTo>
                    <a:pt x="133896" y="71843"/>
                  </a:lnTo>
                  <a:lnTo>
                    <a:pt x="144945" y="65913"/>
                  </a:lnTo>
                  <a:lnTo>
                    <a:pt x="153746" y="62369"/>
                  </a:lnTo>
                  <a:lnTo>
                    <a:pt x="157060" y="61036"/>
                  </a:lnTo>
                  <a:lnTo>
                    <a:pt x="169697" y="56692"/>
                  </a:lnTo>
                  <a:lnTo>
                    <a:pt x="175348" y="56692"/>
                  </a:lnTo>
                  <a:lnTo>
                    <a:pt x="175348" y="22682"/>
                  </a:lnTo>
                  <a:lnTo>
                    <a:pt x="181013" y="17005"/>
                  </a:lnTo>
                  <a:lnTo>
                    <a:pt x="220599" y="17005"/>
                  </a:lnTo>
                  <a:lnTo>
                    <a:pt x="231914" y="22682"/>
                  </a:lnTo>
                  <a:lnTo>
                    <a:pt x="231914" y="56692"/>
                  </a:lnTo>
                  <a:lnTo>
                    <a:pt x="247027" y="61036"/>
                  </a:lnTo>
                  <a:lnTo>
                    <a:pt x="259486" y="65913"/>
                  </a:lnTo>
                  <a:lnTo>
                    <a:pt x="270891" y="71843"/>
                  </a:lnTo>
                  <a:lnTo>
                    <a:pt x="282829" y="79375"/>
                  </a:lnTo>
                  <a:lnTo>
                    <a:pt x="288480" y="79375"/>
                  </a:lnTo>
                  <a:lnTo>
                    <a:pt x="305447" y="62369"/>
                  </a:lnTo>
                  <a:lnTo>
                    <a:pt x="311111" y="56692"/>
                  </a:lnTo>
                  <a:lnTo>
                    <a:pt x="322427" y="56692"/>
                  </a:lnTo>
                  <a:lnTo>
                    <a:pt x="322427" y="62369"/>
                  </a:lnTo>
                  <a:lnTo>
                    <a:pt x="345046" y="79375"/>
                  </a:lnTo>
                  <a:lnTo>
                    <a:pt x="345046" y="85051"/>
                  </a:lnTo>
                  <a:lnTo>
                    <a:pt x="350710" y="85051"/>
                  </a:lnTo>
                  <a:lnTo>
                    <a:pt x="350710" y="90716"/>
                  </a:lnTo>
                  <a:lnTo>
                    <a:pt x="328079" y="113398"/>
                  </a:lnTo>
                  <a:lnTo>
                    <a:pt x="328079" y="124739"/>
                  </a:lnTo>
                  <a:lnTo>
                    <a:pt x="335597" y="134213"/>
                  </a:lnTo>
                  <a:lnTo>
                    <a:pt x="341515" y="145288"/>
                  </a:lnTo>
                  <a:lnTo>
                    <a:pt x="346379" y="157429"/>
                  </a:lnTo>
                  <a:lnTo>
                    <a:pt x="350710" y="170091"/>
                  </a:lnTo>
                  <a:lnTo>
                    <a:pt x="350710" y="175768"/>
                  </a:lnTo>
                  <a:lnTo>
                    <a:pt x="384644" y="175768"/>
                  </a:lnTo>
                  <a:lnTo>
                    <a:pt x="390296" y="181432"/>
                  </a:lnTo>
                  <a:lnTo>
                    <a:pt x="390296" y="168503"/>
                  </a:lnTo>
                  <a:lnTo>
                    <a:pt x="387299" y="166370"/>
                  </a:lnTo>
                  <a:lnTo>
                    <a:pt x="378993" y="164426"/>
                  </a:lnTo>
                  <a:lnTo>
                    <a:pt x="362013" y="164426"/>
                  </a:lnTo>
                  <a:lnTo>
                    <a:pt x="357771" y="151752"/>
                  </a:lnTo>
                  <a:lnTo>
                    <a:pt x="353529" y="139623"/>
                  </a:lnTo>
                  <a:lnTo>
                    <a:pt x="349288" y="128549"/>
                  </a:lnTo>
                  <a:lnTo>
                    <a:pt x="345046" y="119062"/>
                  </a:lnTo>
                  <a:lnTo>
                    <a:pt x="362013" y="102057"/>
                  </a:lnTo>
                  <a:lnTo>
                    <a:pt x="362013" y="73710"/>
                  </a:lnTo>
                  <a:lnTo>
                    <a:pt x="356362" y="68033"/>
                  </a:lnTo>
                  <a:lnTo>
                    <a:pt x="341274" y="56692"/>
                  </a:lnTo>
                  <a:lnTo>
                    <a:pt x="333730" y="51028"/>
                  </a:lnTo>
                  <a:lnTo>
                    <a:pt x="324370" y="44653"/>
                  </a:lnTo>
                  <a:lnTo>
                    <a:pt x="313944" y="42519"/>
                  </a:lnTo>
                  <a:lnTo>
                    <a:pt x="303504" y="44653"/>
                  </a:lnTo>
                  <a:lnTo>
                    <a:pt x="294144" y="51028"/>
                  </a:lnTo>
                  <a:lnTo>
                    <a:pt x="288480" y="62369"/>
                  </a:lnTo>
                  <a:lnTo>
                    <a:pt x="276644" y="57315"/>
                  </a:lnTo>
                  <a:lnTo>
                    <a:pt x="265861" y="51739"/>
                  </a:lnTo>
                  <a:lnTo>
                    <a:pt x="255079" y="47218"/>
                  </a:lnTo>
                  <a:lnTo>
                    <a:pt x="243230" y="45351"/>
                  </a:lnTo>
                  <a:lnTo>
                    <a:pt x="243230" y="28346"/>
                  </a:lnTo>
                  <a:lnTo>
                    <a:pt x="214947" y="0"/>
                  </a:lnTo>
                  <a:lnTo>
                    <a:pt x="186664" y="0"/>
                  </a:lnTo>
                  <a:lnTo>
                    <a:pt x="178358" y="2032"/>
                  </a:lnTo>
                  <a:lnTo>
                    <a:pt x="171107" y="7797"/>
                  </a:lnTo>
                  <a:lnTo>
                    <a:pt x="165976" y="16738"/>
                  </a:lnTo>
                  <a:lnTo>
                    <a:pt x="164033" y="28346"/>
                  </a:lnTo>
                  <a:lnTo>
                    <a:pt x="164033" y="45351"/>
                  </a:lnTo>
                  <a:lnTo>
                    <a:pt x="151396" y="47218"/>
                  </a:lnTo>
                  <a:lnTo>
                    <a:pt x="139293" y="51739"/>
                  </a:lnTo>
                  <a:lnTo>
                    <a:pt x="128244" y="57315"/>
                  </a:lnTo>
                  <a:lnTo>
                    <a:pt x="118783" y="62369"/>
                  </a:lnTo>
                  <a:lnTo>
                    <a:pt x="113131" y="56692"/>
                  </a:lnTo>
                  <a:lnTo>
                    <a:pt x="107467" y="51028"/>
                  </a:lnTo>
                  <a:lnTo>
                    <a:pt x="98107" y="44653"/>
                  </a:lnTo>
                  <a:lnTo>
                    <a:pt x="87668" y="42519"/>
                  </a:lnTo>
                  <a:lnTo>
                    <a:pt x="77241" y="44653"/>
                  </a:lnTo>
                  <a:lnTo>
                    <a:pt x="67868" y="51028"/>
                  </a:lnTo>
                  <a:lnTo>
                    <a:pt x="45250" y="73710"/>
                  </a:lnTo>
                  <a:lnTo>
                    <a:pt x="45250" y="102057"/>
                  </a:lnTo>
                  <a:lnTo>
                    <a:pt x="62217" y="119062"/>
                  </a:lnTo>
                  <a:lnTo>
                    <a:pt x="54787" y="128549"/>
                  </a:lnTo>
                  <a:lnTo>
                    <a:pt x="49491" y="139623"/>
                  </a:lnTo>
                  <a:lnTo>
                    <a:pt x="46304" y="151752"/>
                  </a:lnTo>
                  <a:lnTo>
                    <a:pt x="45250" y="164426"/>
                  </a:lnTo>
                  <a:lnTo>
                    <a:pt x="28282" y="164426"/>
                  </a:lnTo>
                  <a:lnTo>
                    <a:pt x="16700" y="166370"/>
                  </a:lnTo>
                  <a:lnTo>
                    <a:pt x="7772" y="171513"/>
                  </a:lnTo>
                  <a:lnTo>
                    <a:pt x="2032" y="178777"/>
                  </a:lnTo>
                  <a:lnTo>
                    <a:pt x="0" y="187109"/>
                  </a:lnTo>
                  <a:lnTo>
                    <a:pt x="0" y="215455"/>
                  </a:lnTo>
                  <a:lnTo>
                    <a:pt x="2032" y="227063"/>
                  </a:lnTo>
                  <a:lnTo>
                    <a:pt x="7772" y="236004"/>
                  </a:lnTo>
                  <a:lnTo>
                    <a:pt x="16700" y="241769"/>
                  </a:lnTo>
                  <a:lnTo>
                    <a:pt x="28282" y="243801"/>
                  </a:lnTo>
                  <a:lnTo>
                    <a:pt x="45250" y="243801"/>
                  </a:lnTo>
                  <a:lnTo>
                    <a:pt x="46304" y="255676"/>
                  </a:lnTo>
                  <a:lnTo>
                    <a:pt x="49491" y="266484"/>
                  </a:lnTo>
                  <a:lnTo>
                    <a:pt x="54787" y="277291"/>
                  </a:lnTo>
                  <a:lnTo>
                    <a:pt x="62217" y="289166"/>
                  </a:lnTo>
                  <a:lnTo>
                    <a:pt x="50901" y="300507"/>
                  </a:lnTo>
                  <a:lnTo>
                    <a:pt x="44538" y="306616"/>
                  </a:lnTo>
                  <a:lnTo>
                    <a:pt x="42418" y="315391"/>
                  </a:lnTo>
                  <a:lnTo>
                    <a:pt x="44538" y="325221"/>
                  </a:lnTo>
                  <a:lnTo>
                    <a:pt x="50901" y="334518"/>
                  </a:lnTo>
                  <a:lnTo>
                    <a:pt x="67868" y="357200"/>
                  </a:lnTo>
                  <a:lnTo>
                    <a:pt x="73533" y="362877"/>
                  </a:lnTo>
                  <a:lnTo>
                    <a:pt x="101815" y="362877"/>
                  </a:lnTo>
                  <a:lnTo>
                    <a:pt x="113131" y="351536"/>
                  </a:lnTo>
                  <a:lnTo>
                    <a:pt x="118783" y="345859"/>
                  </a:lnTo>
                  <a:lnTo>
                    <a:pt x="128244" y="350113"/>
                  </a:lnTo>
                  <a:lnTo>
                    <a:pt x="139293" y="354368"/>
                  </a:lnTo>
                  <a:lnTo>
                    <a:pt x="151396" y="358622"/>
                  </a:lnTo>
                  <a:lnTo>
                    <a:pt x="164033" y="362877"/>
                  </a:lnTo>
                  <a:lnTo>
                    <a:pt x="164033" y="379882"/>
                  </a:lnTo>
                  <a:lnTo>
                    <a:pt x="165976" y="388213"/>
                  </a:lnTo>
                  <a:lnTo>
                    <a:pt x="171107" y="395478"/>
                  </a:lnTo>
                  <a:lnTo>
                    <a:pt x="178358" y="400608"/>
                  </a:lnTo>
                  <a:lnTo>
                    <a:pt x="186664" y="402564"/>
                  </a:lnTo>
                  <a:lnTo>
                    <a:pt x="214947" y="402564"/>
                  </a:lnTo>
                  <a:lnTo>
                    <a:pt x="226529" y="400608"/>
                  </a:lnTo>
                  <a:lnTo>
                    <a:pt x="235445" y="395478"/>
                  </a:lnTo>
                  <a:lnTo>
                    <a:pt x="238810" y="391223"/>
                  </a:lnTo>
                  <a:lnTo>
                    <a:pt x="241198" y="388213"/>
                  </a:lnTo>
                  <a:lnTo>
                    <a:pt x="243230" y="379882"/>
                  </a:lnTo>
                  <a:lnTo>
                    <a:pt x="243230" y="362877"/>
                  </a:lnTo>
                  <a:lnTo>
                    <a:pt x="255079" y="358622"/>
                  </a:lnTo>
                  <a:lnTo>
                    <a:pt x="276644" y="350113"/>
                  </a:lnTo>
                  <a:lnTo>
                    <a:pt x="288480" y="345859"/>
                  </a:lnTo>
                  <a:lnTo>
                    <a:pt x="294144" y="357200"/>
                  </a:lnTo>
                  <a:lnTo>
                    <a:pt x="299796" y="362877"/>
                  </a:lnTo>
                  <a:lnTo>
                    <a:pt x="328079" y="362877"/>
                  </a:lnTo>
                  <a:lnTo>
                    <a:pt x="339394" y="351536"/>
                  </a:lnTo>
                  <a:lnTo>
                    <a:pt x="356362" y="334518"/>
                  </a:lnTo>
                  <a:lnTo>
                    <a:pt x="359549" y="325221"/>
                  </a:lnTo>
                  <a:lnTo>
                    <a:pt x="360603" y="315391"/>
                  </a:lnTo>
                  <a:lnTo>
                    <a:pt x="359549" y="306616"/>
                  </a:lnTo>
                  <a:lnTo>
                    <a:pt x="356362" y="300507"/>
                  </a:lnTo>
                  <a:lnTo>
                    <a:pt x="345046" y="289166"/>
                  </a:lnTo>
                  <a:lnTo>
                    <a:pt x="349288" y="277291"/>
                  </a:lnTo>
                  <a:lnTo>
                    <a:pt x="357771" y="255676"/>
                  </a:lnTo>
                  <a:lnTo>
                    <a:pt x="362013" y="243801"/>
                  </a:lnTo>
                  <a:lnTo>
                    <a:pt x="378993" y="243801"/>
                  </a:lnTo>
                  <a:lnTo>
                    <a:pt x="387299" y="241769"/>
                  </a:lnTo>
                  <a:lnTo>
                    <a:pt x="394550" y="236004"/>
                  </a:lnTo>
                  <a:lnTo>
                    <a:pt x="399669" y="227063"/>
                  </a:lnTo>
                  <a:lnTo>
                    <a:pt x="401612" y="215455"/>
                  </a:lnTo>
                  <a:lnTo>
                    <a:pt x="401612" y="187109"/>
                  </a:lnTo>
                  <a:close/>
                </a:path>
              </a:pathLst>
            </a:custGeom>
            <a:solidFill>
              <a:srgbClr val="FFFFFF"/>
            </a:solidFill>
          </p:spPr>
          <p:txBody>
            <a:bodyPr wrap="square" lIns="0" tIns="0" rIns="0" bIns="0" rtlCol="0"/>
            <a:lstStyle/>
            <a:p>
              <a:endParaRPr/>
            </a:p>
          </p:txBody>
        </p:sp>
        <p:sp>
          <p:nvSpPr>
            <p:cNvPr id="10" name="object 10"/>
            <p:cNvSpPr/>
            <p:nvPr/>
          </p:nvSpPr>
          <p:spPr>
            <a:xfrm>
              <a:off x="6202172" y="3372421"/>
              <a:ext cx="826135" cy="826135"/>
            </a:xfrm>
            <a:custGeom>
              <a:avLst/>
              <a:gdLst/>
              <a:ahLst/>
              <a:cxnLst/>
              <a:rect l="l" t="t" r="r" b="b"/>
              <a:pathLst>
                <a:path w="826134" h="826135">
                  <a:moveTo>
                    <a:pt x="412965" y="0"/>
                  </a:moveTo>
                  <a:lnTo>
                    <a:pt x="364805" y="2778"/>
                  </a:lnTo>
                  <a:lnTo>
                    <a:pt x="318276" y="10906"/>
                  </a:lnTo>
                  <a:lnTo>
                    <a:pt x="273689" y="24075"/>
                  </a:lnTo>
                  <a:lnTo>
                    <a:pt x="231354" y="41974"/>
                  </a:lnTo>
                  <a:lnTo>
                    <a:pt x="191580" y="64294"/>
                  </a:lnTo>
                  <a:lnTo>
                    <a:pt x="154677" y="90724"/>
                  </a:lnTo>
                  <a:lnTo>
                    <a:pt x="120955" y="120955"/>
                  </a:lnTo>
                  <a:lnTo>
                    <a:pt x="90724" y="154677"/>
                  </a:lnTo>
                  <a:lnTo>
                    <a:pt x="64293" y="191580"/>
                  </a:lnTo>
                  <a:lnTo>
                    <a:pt x="41974" y="231354"/>
                  </a:lnTo>
                  <a:lnTo>
                    <a:pt x="24075" y="273690"/>
                  </a:lnTo>
                  <a:lnTo>
                    <a:pt x="10906" y="318277"/>
                  </a:lnTo>
                  <a:lnTo>
                    <a:pt x="2778" y="364806"/>
                  </a:lnTo>
                  <a:lnTo>
                    <a:pt x="0" y="412967"/>
                  </a:lnTo>
                  <a:lnTo>
                    <a:pt x="2778" y="461127"/>
                  </a:lnTo>
                  <a:lnTo>
                    <a:pt x="10906" y="507656"/>
                  </a:lnTo>
                  <a:lnTo>
                    <a:pt x="24075" y="552243"/>
                  </a:lnTo>
                  <a:lnTo>
                    <a:pt x="41974" y="594578"/>
                  </a:lnTo>
                  <a:lnTo>
                    <a:pt x="64293" y="634353"/>
                  </a:lnTo>
                  <a:lnTo>
                    <a:pt x="90724" y="671256"/>
                  </a:lnTo>
                  <a:lnTo>
                    <a:pt x="120955" y="704977"/>
                  </a:lnTo>
                  <a:lnTo>
                    <a:pt x="154677" y="735208"/>
                  </a:lnTo>
                  <a:lnTo>
                    <a:pt x="191580" y="761639"/>
                  </a:lnTo>
                  <a:lnTo>
                    <a:pt x="231354" y="783958"/>
                  </a:lnTo>
                  <a:lnTo>
                    <a:pt x="273689" y="801857"/>
                  </a:lnTo>
                  <a:lnTo>
                    <a:pt x="318276" y="815026"/>
                  </a:lnTo>
                  <a:lnTo>
                    <a:pt x="364805" y="823154"/>
                  </a:lnTo>
                  <a:lnTo>
                    <a:pt x="412965" y="825933"/>
                  </a:lnTo>
                  <a:lnTo>
                    <a:pt x="461126" y="823154"/>
                  </a:lnTo>
                  <a:lnTo>
                    <a:pt x="507655" y="815026"/>
                  </a:lnTo>
                  <a:lnTo>
                    <a:pt x="552242" y="801857"/>
                  </a:lnTo>
                  <a:lnTo>
                    <a:pt x="594578" y="783958"/>
                  </a:lnTo>
                  <a:lnTo>
                    <a:pt x="634352" y="761639"/>
                  </a:lnTo>
                  <a:lnTo>
                    <a:pt x="671255" y="735208"/>
                  </a:lnTo>
                  <a:lnTo>
                    <a:pt x="704977" y="704977"/>
                  </a:lnTo>
                  <a:lnTo>
                    <a:pt x="735208" y="671256"/>
                  </a:lnTo>
                  <a:lnTo>
                    <a:pt x="761639" y="634353"/>
                  </a:lnTo>
                  <a:lnTo>
                    <a:pt x="783958" y="594578"/>
                  </a:lnTo>
                  <a:lnTo>
                    <a:pt x="801857" y="552243"/>
                  </a:lnTo>
                  <a:lnTo>
                    <a:pt x="815026" y="507656"/>
                  </a:lnTo>
                  <a:lnTo>
                    <a:pt x="823154" y="461127"/>
                  </a:lnTo>
                  <a:lnTo>
                    <a:pt x="825933" y="412967"/>
                  </a:lnTo>
                  <a:lnTo>
                    <a:pt x="823154" y="364806"/>
                  </a:lnTo>
                  <a:lnTo>
                    <a:pt x="815026" y="318277"/>
                  </a:lnTo>
                  <a:lnTo>
                    <a:pt x="801857" y="273690"/>
                  </a:lnTo>
                  <a:lnTo>
                    <a:pt x="783958" y="231354"/>
                  </a:lnTo>
                  <a:lnTo>
                    <a:pt x="761639" y="191580"/>
                  </a:lnTo>
                  <a:lnTo>
                    <a:pt x="735208" y="154677"/>
                  </a:lnTo>
                  <a:lnTo>
                    <a:pt x="704977" y="120955"/>
                  </a:lnTo>
                  <a:lnTo>
                    <a:pt x="671255" y="90724"/>
                  </a:lnTo>
                  <a:lnTo>
                    <a:pt x="634352" y="64294"/>
                  </a:lnTo>
                  <a:lnTo>
                    <a:pt x="594578" y="41974"/>
                  </a:lnTo>
                  <a:lnTo>
                    <a:pt x="552242" y="24075"/>
                  </a:lnTo>
                  <a:lnTo>
                    <a:pt x="507655" y="10906"/>
                  </a:lnTo>
                  <a:lnTo>
                    <a:pt x="461126" y="2778"/>
                  </a:lnTo>
                  <a:lnTo>
                    <a:pt x="412965" y="0"/>
                  </a:lnTo>
                  <a:close/>
                </a:path>
              </a:pathLst>
            </a:custGeom>
            <a:solidFill>
              <a:srgbClr val="7F7F7F"/>
            </a:solidFill>
          </p:spPr>
          <p:txBody>
            <a:bodyPr wrap="square" lIns="0" tIns="0" rIns="0" bIns="0" rtlCol="0"/>
            <a:lstStyle/>
            <a:p>
              <a:endParaRPr/>
            </a:p>
          </p:txBody>
        </p:sp>
        <p:sp>
          <p:nvSpPr>
            <p:cNvPr id="11" name="object 11"/>
            <p:cNvSpPr/>
            <p:nvPr/>
          </p:nvSpPr>
          <p:spPr>
            <a:xfrm>
              <a:off x="6202172" y="3372421"/>
              <a:ext cx="826135" cy="826135"/>
            </a:xfrm>
            <a:custGeom>
              <a:avLst/>
              <a:gdLst/>
              <a:ahLst/>
              <a:cxnLst/>
              <a:rect l="l" t="t" r="r" b="b"/>
              <a:pathLst>
                <a:path w="826134" h="826135">
                  <a:moveTo>
                    <a:pt x="0" y="412966"/>
                  </a:moveTo>
                  <a:lnTo>
                    <a:pt x="2778" y="364805"/>
                  </a:lnTo>
                  <a:lnTo>
                    <a:pt x="10906" y="318277"/>
                  </a:lnTo>
                  <a:lnTo>
                    <a:pt x="24075" y="273689"/>
                  </a:lnTo>
                  <a:lnTo>
                    <a:pt x="41974" y="231354"/>
                  </a:lnTo>
                  <a:lnTo>
                    <a:pt x="64293" y="191580"/>
                  </a:lnTo>
                  <a:lnTo>
                    <a:pt x="90724" y="154677"/>
                  </a:lnTo>
                  <a:lnTo>
                    <a:pt x="120955" y="120955"/>
                  </a:lnTo>
                  <a:lnTo>
                    <a:pt x="154677" y="90724"/>
                  </a:lnTo>
                  <a:lnTo>
                    <a:pt x="191580" y="64293"/>
                  </a:lnTo>
                  <a:lnTo>
                    <a:pt x="231354" y="41974"/>
                  </a:lnTo>
                  <a:lnTo>
                    <a:pt x="273689" y="24075"/>
                  </a:lnTo>
                  <a:lnTo>
                    <a:pt x="318277" y="10906"/>
                  </a:lnTo>
                  <a:lnTo>
                    <a:pt x="364805" y="2778"/>
                  </a:lnTo>
                  <a:lnTo>
                    <a:pt x="412966" y="0"/>
                  </a:lnTo>
                  <a:lnTo>
                    <a:pt x="461127" y="2778"/>
                  </a:lnTo>
                  <a:lnTo>
                    <a:pt x="507655" y="10906"/>
                  </a:lnTo>
                  <a:lnTo>
                    <a:pt x="552243" y="24075"/>
                  </a:lnTo>
                  <a:lnTo>
                    <a:pt x="594578" y="41974"/>
                  </a:lnTo>
                  <a:lnTo>
                    <a:pt x="634352" y="64293"/>
                  </a:lnTo>
                  <a:lnTo>
                    <a:pt x="671255" y="90724"/>
                  </a:lnTo>
                  <a:lnTo>
                    <a:pt x="704977" y="120955"/>
                  </a:lnTo>
                  <a:lnTo>
                    <a:pt x="735208" y="154677"/>
                  </a:lnTo>
                  <a:lnTo>
                    <a:pt x="761639" y="191580"/>
                  </a:lnTo>
                  <a:lnTo>
                    <a:pt x="783958" y="231354"/>
                  </a:lnTo>
                  <a:lnTo>
                    <a:pt x="801857" y="273689"/>
                  </a:lnTo>
                  <a:lnTo>
                    <a:pt x="815026" y="318277"/>
                  </a:lnTo>
                  <a:lnTo>
                    <a:pt x="823154" y="364805"/>
                  </a:lnTo>
                  <a:lnTo>
                    <a:pt x="825933" y="412966"/>
                  </a:lnTo>
                  <a:lnTo>
                    <a:pt x="823154" y="461127"/>
                  </a:lnTo>
                  <a:lnTo>
                    <a:pt x="815026" y="507655"/>
                  </a:lnTo>
                  <a:lnTo>
                    <a:pt x="801857" y="552243"/>
                  </a:lnTo>
                  <a:lnTo>
                    <a:pt x="783958" y="594578"/>
                  </a:lnTo>
                  <a:lnTo>
                    <a:pt x="761639" y="634352"/>
                  </a:lnTo>
                  <a:lnTo>
                    <a:pt x="735208" y="671255"/>
                  </a:lnTo>
                  <a:lnTo>
                    <a:pt x="704977" y="704977"/>
                  </a:lnTo>
                  <a:lnTo>
                    <a:pt x="671255" y="735208"/>
                  </a:lnTo>
                  <a:lnTo>
                    <a:pt x="634352" y="761639"/>
                  </a:lnTo>
                  <a:lnTo>
                    <a:pt x="594578" y="783958"/>
                  </a:lnTo>
                  <a:lnTo>
                    <a:pt x="552243" y="801857"/>
                  </a:lnTo>
                  <a:lnTo>
                    <a:pt x="507655" y="815026"/>
                  </a:lnTo>
                  <a:lnTo>
                    <a:pt x="461127" y="823154"/>
                  </a:lnTo>
                  <a:lnTo>
                    <a:pt x="412966" y="825933"/>
                  </a:lnTo>
                  <a:lnTo>
                    <a:pt x="364805" y="823154"/>
                  </a:lnTo>
                  <a:lnTo>
                    <a:pt x="318277" y="815026"/>
                  </a:lnTo>
                  <a:lnTo>
                    <a:pt x="273689" y="801857"/>
                  </a:lnTo>
                  <a:lnTo>
                    <a:pt x="231354" y="783958"/>
                  </a:lnTo>
                  <a:lnTo>
                    <a:pt x="191580" y="761639"/>
                  </a:lnTo>
                  <a:lnTo>
                    <a:pt x="154677" y="735208"/>
                  </a:lnTo>
                  <a:lnTo>
                    <a:pt x="120955" y="704977"/>
                  </a:lnTo>
                  <a:lnTo>
                    <a:pt x="90724" y="671255"/>
                  </a:lnTo>
                  <a:lnTo>
                    <a:pt x="64293" y="634352"/>
                  </a:lnTo>
                  <a:lnTo>
                    <a:pt x="41974" y="594578"/>
                  </a:lnTo>
                  <a:lnTo>
                    <a:pt x="24075" y="552243"/>
                  </a:lnTo>
                  <a:lnTo>
                    <a:pt x="10906" y="507655"/>
                  </a:lnTo>
                  <a:lnTo>
                    <a:pt x="2778" y="461127"/>
                  </a:lnTo>
                  <a:lnTo>
                    <a:pt x="0" y="412966"/>
                  </a:lnTo>
                  <a:close/>
                </a:path>
              </a:pathLst>
            </a:custGeom>
            <a:ln w="127000">
              <a:solidFill>
                <a:srgbClr val="FFFFFF"/>
              </a:solidFill>
            </a:ln>
          </p:spPr>
          <p:txBody>
            <a:bodyPr wrap="square" lIns="0" tIns="0" rIns="0" bIns="0" rtlCol="0"/>
            <a:lstStyle/>
            <a:p>
              <a:endParaRPr/>
            </a:p>
          </p:txBody>
        </p:sp>
        <p:sp>
          <p:nvSpPr>
            <p:cNvPr id="12" name="object 12"/>
            <p:cNvSpPr/>
            <p:nvPr/>
          </p:nvSpPr>
          <p:spPr>
            <a:xfrm>
              <a:off x="6468872" y="3585247"/>
              <a:ext cx="271780" cy="368935"/>
            </a:xfrm>
            <a:custGeom>
              <a:avLst/>
              <a:gdLst/>
              <a:ahLst/>
              <a:cxnLst/>
              <a:rect l="l" t="t" r="r" b="b"/>
              <a:pathLst>
                <a:path w="271779" h="368935">
                  <a:moveTo>
                    <a:pt x="271513" y="282841"/>
                  </a:moveTo>
                  <a:lnTo>
                    <a:pt x="265861" y="282841"/>
                  </a:lnTo>
                  <a:lnTo>
                    <a:pt x="260197" y="288556"/>
                  </a:lnTo>
                  <a:lnTo>
                    <a:pt x="260197" y="294271"/>
                  </a:lnTo>
                  <a:lnTo>
                    <a:pt x="254279" y="316166"/>
                  </a:lnTo>
                  <a:lnTo>
                    <a:pt x="234035" y="336461"/>
                  </a:lnTo>
                  <a:lnTo>
                    <a:pt x="195770" y="351383"/>
                  </a:lnTo>
                  <a:lnTo>
                    <a:pt x="135750" y="357187"/>
                  </a:lnTo>
                  <a:lnTo>
                    <a:pt x="76619" y="351383"/>
                  </a:lnTo>
                  <a:lnTo>
                    <a:pt x="40297" y="336461"/>
                  </a:lnTo>
                  <a:lnTo>
                    <a:pt x="21996" y="316166"/>
                  </a:lnTo>
                  <a:lnTo>
                    <a:pt x="16967" y="294271"/>
                  </a:lnTo>
                  <a:lnTo>
                    <a:pt x="16967" y="288556"/>
                  </a:lnTo>
                  <a:lnTo>
                    <a:pt x="11303" y="282841"/>
                  </a:lnTo>
                  <a:lnTo>
                    <a:pt x="5651" y="282841"/>
                  </a:lnTo>
                  <a:lnTo>
                    <a:pt x="0" y="288556"/>
                  </a:lnTo>
                  <a:lnTo>
                    <a:pt x="0" y="294271"/>
                  </a:lnTo>
                  <a:lnTo>
                    <a:pt x="7683" y="322783"/>
                  </a:lnTo>
                  <a:lnTo>
                    <a:pt x="31813" y="346468"/>
                  </a:lnTo>
                  <a:lnTo>
                    <a:pt x="73977" y="362648"/>
                  </a:lnTo>
                  <a:lnTo>
                    <a:pt x="135750" y="368630"/>
                  </a:lnTo>
                  <a:lnTo>
                    <a:pt x="197535" y="362648"/>
                  </a:lnTo>
                  <a:lnTo>
                    <a:pt x="211747" y="357187"/>
                  </a:lnTo>
                  <a:lnTo>
                    <a:pt x="239699" y="346468"/>
                  </a:lnTo>
                  <a:lnTo>
                    <a:pt x="263817" y="322783"/>
                  </a:lnTo>
                  <a:lnTo>
                    <a:pt x="271513" y="294271"/>
                  </a:lnTo>
                  <a:lnTo>
                    <a:pt x="271513" y="282841"/>
                  </a:lnTo>
                  <a:close/>
                </a:path>
                <a:path w="271779" h="368935">
                  <a:moveTo>
                    <a:pt x="271513" y="231927"/>
                  </a:moveTo>
                  <a:lnTo>
                    <a:pt x="265861" y="231927"/>
                  </a:lnTo>
                  <a:lnTo>
                    <a:pt x="260197" y="231927"/>
                  </a:lnTo>
                  <a:lnTo>
                    <a:pt x="260197" y="237578"/>
                  </a:lnTo>
                  <a:lnTo>
                    <a:pt x="254279" y="259245"/>
                  </a:lnTo>
                  <a:lnTo>
                    <a:pt x="234035" y="279298"/>
                  </a:lnTo>
                  <a:lnTo>
                    <a:pt x="195770" y="294068"/>
                  </a:lnTo>
                  <a:lnTo>
                    <a:pt x="135750" y="299808"/>
                  </a:lnTo>
                  <a:lnTo>
                    <a:pt x="76619" y="294068"/>
                  </a:lnTo>
                  <a:lnTo>
                    <a:pt x="40297" y="279298"/>
                  </a:lnTo>
                  <a:lnTo>
                    <a:pt x="21996" y="259245"/>
                  </a:lnTo>
                  <a:lnTo>
                    <a:pt x="16967" y="237578"/>
                  </a:lnTo>
                  <a:lnTo>
                    <a:pt x="16967" y="231927"/>
                  </a:lnTo>
                  <a:lnTo>
                    <a:pt x="0" y="231927"/>
                  </a:lnTo>
                  <a:lnTo>
                    <a:pt x="0" y="237578"/>
                  </a:lnTo>
                  <a:lnTo>
                    <a:pt x="7683" y="269049"/>
                  </a:lnTo>
                  <a:lnTo>
                    <a:pt x="31813" y="294144"/>
                  </a:lnTo>
                  <a:lnTo>
                    <a:pt x="73977" y="310769"/>
                  </a:lnTo>
                  <a:lnTo>
                    <a:pt x="135750" y="316776"/>
                  </a:lnTo>
                  <a:lnTo>
                    <a:pt x="197535" y="310769"/>
                  </a:lnTo>
                  <a:lnTo>
                    <a:pt x="239699" y="294144"/>
                  </a:lnTo>
                  <a:lnTo>
                    <a:pt x="263817" y="269049"/>
                  </a:lnTo>
                  <a:lnTo>
                    <a:pt x="271513" y="237578"/>
                  </a:lnTo>
                  <a:lnTo>
                    <a:pt x="271513" y="231927"/>
                  </a:lnTo>
                  <a:close/>
                </a:path>
                <a:path w="271779" h="368935">
                  <a:moveTo>
                    <a:pt x="271513" y="175361"/>
                  </a:moveTo>
                  <a:lnTo>
                    <a:pt x="265861" y="175361"/>
                  </a:lnTo>
                  <a:lnTo>
                    <a:pt x="260197" y="181013"/>
                  </a:lnTo>
                  <a:lnTo>
                    <a:pt x="260197" y="186677"/>
                  </a:lnTo>
                  <a:lnTo>
                    <a:pt x="254279" y="208330"/>
                  </a:lnTo>
                  <a:lnTo>
                    <a:pt x="234035" y="228396"/>
                  </a:lnTo>
                  <a:lnTo>
                    <a:pt x="195770" y="243154"/>
                  </a:lnTo>
                  <a:lnTo>
                    <a:pt x="135750" y="248894"/>
                  </a:lnTo>
                  <a:lnTo>
                    <a:pt x="76619" y="243154"/>
                  </a:lnTo>
                  <a:lnTo>
                    <a:pt x="40297" y="228396"/>
                  </a:lnTo>
                  <a:lnTo>
                    <a:pt x="21996" y="208330"/>
                  </a:lnTo>
                  <a:lnTo>
                    <a:pt x="16967" y="186677"/>
                  </a:lnTo>
                  <a:lnTo>
                    <a:pt x="16967" y="181013"/>
                  </a:lnTo>
                  <a:lnTo>
                    <a:pt x="11303" y="175361"/>
                  </a:lnTo>
                  <a:lnTo>
                    <a:pt x="5651" y="175361"/>
                  </a:lnTo>
                  <a:lnTo>
                    <a:pt x="0" y="181013"/>
                  </a:lnTo>
                  <a:lnTo>
                    <a:pt x="0" y="186677"/>
                  </a:lnTo>
                  <a:lnTo>
                    <a:pt x="7683" y="214871"/>
                  </a:lnTo>
                  <a:lnTo>
                    <a:pt x="31813" y="238290"/>
                  </a:lnTo>
                  <a:lnTo>
                    <a:pt x="73977" y="254292"/>
                  </a:lnTo>
                  <a:lnTo>
                    <a:pt x="135750" y="260210"/>
                  </a:lnTo>
                  <a:lnTo>
                    <a:pt x="197535" y="254292"/>
                  </a:lnTo>
                  <a:lnTo>
                    <a:pt x="211747" y="248894"/>
                  </a:lnTo>
                  <a:lnTo>
                    <a:pt x="239699" y="238290"/>
                  </a:lnTo>
                  <a:lnTo>
                    <a:pt x="263817" y="214871"/>
                  </a:lnTo>
                  <a:lnTo>
                    <a:pt x="271513" y="186677"/>
                  </a:lnTo>
                  <a:lnTo>
                    <a:pt x="271513" y="175361"/>
                  </a:lnTo>
                  <a:close/>
                </a:path>
                <a:path w="271779" h="368935">
                  <a:moveTo>
                    <a:pt x="271513" y="124447"/>
                  </a:moveTo>
                  <a:lnTo>
                    <a:pt x="265861" y="124447"/>
                  </a:lnTo>
                  <a:lnTo>
                    <a:pt x="260197" y="124447"/>
                  </a:lnTo>
                  <a:lnTo>
                    <a:pt x="260197" y="130111"/>
                  </a:lnTo>
                  <a:lnTo>
                    <a:pt x="254279" y="151765"/>
                  </a:lnTo>
                  <a:lnTo>
                    <a:pt x="234035" y="171831"/>
                  </a:lnTo>
                  <a:lnTo>
                    <a:pt x="195770" y="186588"/>
                  </a:lnTo>
                  <a:lnTo>
                    <a:pt x="135750" y="192328"/>
                  </a:lnTo>
                  <a:lnTo>
                    <a:pt x="76619" y="186588"/>
                  </a:lnTo>
                  <a:lnTo>
                    <a:pt x="40297" y="171831"/>
                  </a:lnTo>
                  <a:lnTo>
                    <a:pt x="21996" y="151765"/>
                  </a:lnTo>
                  <a:lnTo>
                    <a:pt x="16967" y="130111"/>
                  </a:lnTo>
                  <a:lnTo>
                    <a:pt x="16967" y="124447"/>
                  </a:lnTo>
                  <a:lnTo>
                    <a:pt x="0" y="124447"/>
                  </a:lnTo>
                  <a:lnTo>
                    <a:pt x="0" y="130111"/>
                  </a:lnTo>
                  <a:lnTo>
                    <a:pt x="7683" y="161569"/>
                  </a:lnTo>
                  <a:lnTo>
                    <a:pt x="31813" y="186677"/>
                  </a:lnTo>
                  <a:lnTo>
                    <a:pt x="73977" y="203288"/>
                  </a:lnTo>
                  <a:lnTo>
                    <a:pt x="135750" y="209296"/>
                  </a:lnTo>
                  <a:lnTo>
                    <a:pt x="197535" y="203288"/>
                  </a:lnTo>
                  <a:lnTo>
                    <a:pt x="239699" y="186677"/>
                  </a:lnTo>
                  <a:lnTo>
                    <a:pt x="263817" y="161569"/>
                  </a:lnTo>
                  <a:lnTo>
                    <a:pt x="271513" y="130111"/>
                  </a:lnTo>
                  <a:lnTo>
                    <a:pt x="271513" y="124447"/>
                  </a:lnTo>
                  <a:close/>
                </a:path>
                <a:path w="271779" h="368935">
                  <a:moveTo>
                    <a:pt x="271513" y="79197"/>
                  </a:moveTo>
                  <a:lnTo>
                    <a:pt x="263817" y="47739"/>
                  </a:lnTo>
                  <a:lnTo>
                    <a:pt x="260197" y="43980"/>
                  </a:lnTo>
                  <a:lnTo>
                    <a:pt x="260197" y="79197"/>
                  </a:lnTo>
                  <a:lnTo>
                    <a:pt x="254279" y="100850"/>
                  </a:lnTo>
                  <a:lnTo>
                    <a:pt x="234035" y="120916"/>
                  </a:lnTo>
                  <a:lnTo>
                    <a:pt x="195770" y="135674"/>
                  </a:lnTo>
                  <a:lnTo>
                    <a:pt x="135750" y="141427"/>
                  </a:lnTo>
                  <a:lnTo>
                    <a:pt x="76619" y="135674"/>
                  </a:lnTo>
                  <a:lnTo>
                    <a:pt x="40297" y="120916"/>
                  </a:lnTo>
                  <a:lnTo>
                    <a:pt x="21996" y="100850"/>
                  </a:lnTo>
                  <a:lnTo>
                    <a:pt x="16967" y="79197"/>
                  </a:lnTo>
                  <a:lnTo>
                    <a:pt x="21996" y="54279"/>
                  </a:lnTo>
                  <a:lnTo>
                    <a:pt x="40297" y="32537"/>
                  </a:lnTo>
                  <a:lnTo>
                    <a:pt x="76619" y="17157"/>
                  </a:lnTo>
                  <a:lnTo>
                    <a:pt x="135750" y="11315"/>
                  </a:lnTo>
                  <a:lnTo>
                    <a:pt x="195770" y="17157"/>
                  </a:lnTo>
                  <a:lnTo>
                    <a:pt x="234035" y="32537"/>
                  </a:lnTo>
                  <a:lnTo>
                    <a:pt x="254279" y="54279"/>
                  </a:lnTo>
                  <a:lnTo>
                    <a:pt x="260197" y="79197"/>
                  </a:lnTo>
                  <a:lnTo>
                    <a:pt x="260197" y="43980"/>
                  </a:lnTo>
                  <a:lnTo>
                    <a:pt x="239699" y="22631"/>
                  </a:lnTo>
                  <a:lnTo>
                    <a:pt x="210985" y="11315"/>
                  </a:lnTo>
                  <a:lnTo>
                    <a:pt x="197535" y="6019"/>
                  </a:lnTo>
                  <a:lnTo>
                    <a:pt x="135750" y="0"/>
                  </a:lnTo>
                  <a:lnTo>
                    <a:pt x="73977" y="6019"/>
                  </a:lnTo>
                  <a:lnTo>
                    <a:pt x="31813" y="22631"/>
                  </a:lnTo>
                  <a:lnTo>
                    <a:pt x="7683" y="47739"/>
                  </a:lnTo>
                  <a:lnTo>
                    <a:pt x="0" y="79197"/>
                  </a:lnTo>
                  <a:lnTo>
                    <a:pt x="7683" y="107391"/>
                  </a:lnTo>
                  <a:lnTo>
                    <a:pt x="31813" y="130810"/>
                  </a:lnTo>
                  <a:lnTo>
                    <a:pt x="73977" y="146812"/>
                  </a:lnTo>
                  <a:lnTo>
                    <a:pt x="135750" y="152730"/>
                  </a:lnTo>
                  <a:lnTo>
                    <a:pt x="197535" y="146812"/>
                  </a:lnTo>
                  <a:lnTo>
                    <a:pt x="211747" y="141427"/>
                  </a:lnTo>
                  <a:lnTo>
                    <a:pt x="239699" y="130810"/>
                  </a:lnTo>
                  <a:lnTo>
                    <a:pt x="263817" y="107391"/>
                  </a:lnTo>
                  <a:lnTo>
                    <a:pt x="271513" y="79197"/>
                  </a:lnTo>
                  <a:close/>
                </a:path>
              </a:pathLst>
            </a:custGeom>
            <a:solidFill>
              <a:srgbClr val="FFFFFF"/>
            </a:solidFill>
          </p:spPr>
          <p:txBody>
            <a:bodyPr wrap="square" lIns="0" tIns="0" rIns="0" bIns="0" rtlCol="0"/>
            <a:lstStyle/>
            <a:p>
              <a:endParaRPr/>
            </a:p>
          </p:txBody>
        </p:sp>
        <p:sp>
          <p:nvSpPr>
            <p:cNvPr id="13" name="object 13"/>
            <p:cNvSpPr/>
            <p:nvPr/>
          </p:nvSpPr>
          <p:spPr>
            <a:xfrm>
              <a:off x="6190513" y="4720069"/>
              <a:ext cx="826135" cy="826135"/>
            </a:xfrm>
            <a:custGeom>
              <a:avLst/>
              <a:gdLst/>
              <a:ahLst/>
              <a:cxnLst/>
              <a:rect l="l" t="t" r="r" b="b"/>
              <a:pathLst>
                <a:path w="826134" h="826135">
                  <a:moveTo>
                    <a:pt x="412965" y="0"/>
                  </a:moveTo>
                  <a:lnTo>
                    <a:pt x="364805" y="2778"/>
                  </a:lnTo>
                  <a:lnTo>
                    <a:pt x="318276" y="10906"/>
                  </a:lnTo>
                  <a:lnTo>
                    <a:pt x="273689" y="24075"/>
                  </a:lnTo>
                  <a:lnTo>
                    <a:pt x="231353" y="41974"/>
                  </a:lnTo>
                  <a:lnTo>
                    <a:pt x="191579" y="64294"/>
                  </a:lnTo>
                  <a:lnTo>
                    <a:pt x="154676" y="90724"/>
                  </a:lnTo>
                  <a:lnTo>
                    <a:pt x="120954" y="120955"/>
                  </a:lnTo>
                  <a:lnTo>
                    <a:pt x="90723" y="154677"/>
                  </a:lnTo>
                  <a:lnTo>
                    <a:pt x="64293" y="191580"/>
                  </a:lnTo>
                  <a:lnTo>
                    <a:pt x="41974" y="231354"/>
                  </a:lnTo>
                  <a:lnTo>
                    <a:pt x="24075" y="273690"/>
                  </a:lnTo>
                  <a:lnTo>
                    <a:pt x="10906" y="318277"/>
                  </a:lnTo>
                  <a:lnTo>
                    <a:pt x="2778" y="364806"/>
                  </a:lnTo>
                  <a:lnTo>
                    <a:pt x="0" y="412967"/>
                  </a:lnTo>
                  <a:lnTo>
                    <a:pt x="2778" y="461127"/>
                  </a:lnTo>
                  <a:lnTo>
                    <a:pt x="10906" y="507656"/>
                  </a:lnTo>
                  <a:lnTo>
                    <a:pt x="24075" y="552243"/>
                  </a:lnTo>
                  <a:lnTo>
                    <a:pt x="41974" y="594578"/>
                  </a:lnTo>
                  <a:lnTo>
                    <a:pt x="64293" y="634353"/>
                  </a:lnTo>
                  <a:lnTo>
                    <a:pt x="90723" y="671256"/>
                  </a:lnTo>
                  <a:lnTo>
                    <a:pt x="120954" y="704977"/>
                  </a:lnTo>
                  <a:lnTo>
                    <a:pt x="154676" y="735208"/>
                  </a:lnTo>
                  <a:lnTo>
                    <a:pt x="191579" y="761639"/>
                  </a:lnTo>
                  <a:lnTo>
                    <a:pt x="231353" y="783958"/>
                  </a:lnTo>
                  <a:lnTo>
                    <a:pt x="273689" y="801857"/>
                  </a:lnTo>
                  <a:lnTo>
                    <a:pt x="318276" y="815026"/>
                  </a:lnTo>
                  <a:lnTo>
                    <a:pt x="364805" y="823154"/>
                  </a:lnTo>
                  <a:lnTo>
                    <a:pt x="412965" y="825933"/>
                  </a:lnTo>
                  <a:lnTo>
                    <a:pt x="461126" y="823154"/>
                  </a:lnTo>
                  <a:lnTo>
                    <a:pt x="507655" y="815026"/>
                  </a:lnTo>
                  <a:lnTo>
                    <a:pt x="552242" y="801857"/>
                  </a:lnTo>
                  <a:lnTo>
                    <a:pt x="594578" y="783958"/>
                  </a:lnTo>
                  <a:lnTo>
                    <a:pt x="634352" y="761639"/>
                  </a:lnTo>
                  <a:lnTo>
                    <a:pt x="671255" y="735208"/>
                  </a:lnTo>
                  <a:lnTo>
                    <a:pt x="704977" y="704977"/>
                  </a:lnTo>
                  <a:lnTo>
                    <a:pt x="735208" y="671256"/>
                  </a:lnTo>
                  <a:lnTo>
                    <a:pt x="761638" y="634353"/>
                  </a:lnTo>
                  <a:lnTo>
                    <a:pt x="783957" y="594578"/>
                  </a:lnTo>
                  <a:lnTo>
                    <a:pt x="801856" y="552243"/>
                  </a:lnTo>
                  <a:lnTo>
                    <a:pt x="815025" y="507656"/>
                  </a:lnTo>
                  <a:lnTo>
                    <a:pt x="823153" y="461127"/>
                  </a:lnTo>
                  <a:lnTo>
                    <a:pt x="825931" y="412967"/>
                  </a:lnTo>
                  <a:lnTo>
                    <a:pt x="823153" y="364806"/>
                  </a:lnTo>
                  <a:lnTo>
                    <a:pt x="815025" y="318277"/>
                  </a:lnTo>
                  <a:lnTo>
                    <a:pt x="801856" y="273690"/>
                  </a:lnTo>
                  <a:lnTo>
                    <a:pt x="783957" y="231354"/>
                  </a:lnTo>
                  <a:lnTo>
                    <a:pt x="761638" y="191580"/>
                  </a:lnTo>
                  <a:lnTo>
                    <a:pt x="735208" y="154677"/>
                  </a:lnTo>
                  <a:lnTo>
                    <a:pt x="704977" y="120955"/>
                  </a:lnTo>
                  <a:lnTo>
                    <a:pt x="671255" y="90724"/>
                  </a:lnTo>
                  <a:lnTo>
                    <a:pt x="634352" y="64294"/>
                  </a:lnTo>
                  <a:lnTo>
                    <a:pt x="594578" y="41974"/>
                  </a:lnTo>
                  <a:lnTo>
                    <a:pt x="552242" y="24075"/>
                  </a:lnTo>
                  <a:lnTo>
                    <a:pt x="507655" y="10906"/>
                  </a:lnTo>
                  <a:lnTo>
                    <a:pt x="461126" y="2778"/>
                  </a:lnTo>
                  <a:lnTo>
                    <a:pt x="412965" y="0"/>
                  </a:lnTo>
                  <a:close/>
                </a:path>
              </a:pathLst>
            </a:custGeom>
            <a:solidFill>
              <a:srgbClr val="C00000"/>
            </a:solidFill>
          </p:spPr>
          <p:txBody>
            <a:bodyPr wrap="square" lIns="0" tIns="0" rIns="0" bIns="0" rtlCol="0"/>
            <a:lstStyle/>
            <a:p>
              <a:endParaRPr/>
            </a:p>
          </p:txBody>
        </p:sp>
        <p:sp>
          <p:nvSpPr>
            <p:cNvPr id="14" name="object 14"/>
            <p:cNvSpPr/>
            <p:nvPr/>
          </p:nvSpPr>
          <p:spPr>
            <a:xfrm>
              <a:off x="6190513" y="4720069"/>
              <a:ext cx="826135" cy="826135"/>
            </a:xfrm>
            <a:custGeom>
              <a:avLst/>
              <a:gdLst/>
              <a:ahLst/>
              <a:cxnLst/>
              <a:rect l="l" t="t" r="r" b="b"/>
              <a:pathLst>
                <a:path w="826134" h="826135">
                  <a:moveTo>
                    <a:pt x="0" y="412966"/>
                  </a:moveTo>
                  <a:lnTo>
                    <a:pt x="2778" y="364805"/>
                  </a:lnTo>
                  <a:lnTo>
                    <a:pt x="10906" y="318277"/>
                  </a:lnTo>
                  <a:lnTo>
                    <a:pt x="24075" y="273689"/>
                  </a:lnTo>
                  <a:lnTo>
                    <a:pt x="41974" y="231354"/>
                  </a:lnTo>
                  <a:lnTo>
                    <a:pt x="64293" y="191580"/>
                  </a:lnTo>
                  <a:lnTo>
                    <a:pt x="90724" y="154677"/>
                  </a:lnTo>
                  <a:lnTo>
                    <a:pt x="120955" y="120955"/>
                  </a:lnTo>
                  <a:lnTo>
                    <a:pt x="154677" y="90724"/>
                  </a:lnTo>
                  <a:lnTo>
                    <a:pt x="191580" y="64293"/>
                  </a:lnTo>
                  <a:lnTo>
                    <a:pt x="231354" y="41974"/>
                  </a:lnTo>
                  <a:lnTo>
                    <a:pt x="273689" y="24075"/>
                  </a:lnTo>
                  <a:lnTo>
                    <a:pt x="318277" y="10906"/>
                  </a:lnTo>
                  <a:lnTo>
                    <a:pt x="364805" y="2778"/>
                  </a:lnTo>
                  <a:lnTo>
                    <a:pt x="412966" y="0"/>
                  </a:lnTo>
                  <a:lnTo>
                    <a:pt x="461127" y="2778"/>
                  </a:lnTo>
                  <a:lnTo>
                    <a:pt x="507655" y="10906"/>
                  </a:lnTo>
                  <a:lnTo>
                    <a:pt x="552243" y="24075"/>
                  </a:lnTo>
                  <a:lnTo>
                    <a:pt x="594578" y="41974"/>
                  </a:lnTo>
                  <a:lnTo>
                    <a:pt x="634352" y="64293"/>
                  </a:lnTo>
                  <a:lnTo>
                    <a:pt x="671255" y="90724"/>
                  </a:lnTo>
                  <a:lnTo>
                    <a:pt x="704977" y="120955"/>
                  </a:lnTo>
                  <a:lnTo>
                    <a:pt x="735208" y="154677"/>
                  </a:lnTo>
                  <a:lnTo>
                    <a:pt x="761639" y="191580"/>
                  </a:lnTo>
                  <a:lnTo>
                    <a:pt x="783958" y="231354"/>
                  </a:lnTo>
                  <a:lnTo>
                    <a:pt x="801857" y="273689"/>
                  </a:lnTo>
                  <a:lnTo>
                    <a:pt x="815026" y="318277"/>
                  </a:lnTo>
                  <a:lnTo>
                    <a:pt x="823154" y="364805"/>
                  </a:lnTo>
                  <a:lnTo>
                    <a:pt x="825933" y="412966"/>
                  </a:lnTo>
                  <a:lnTo>
                    <a:pt x="823154" y="461127"/>
                  </a:lnTo>
                  <a:lnTo>
                    <a:pt x="815026" y="507655"/>
                  </a:lnTo>
                  <a:lnTo>
                    <a:pt x="801857" y="552243"/>
                  </a:lnTo>
                  <a:lnTo>
                    <a:pt x="783958" y="594578"/>
                  </a:lnTo>
                  <a:lnTo>
                    <a:pt x="761639" y="634352"/>
                  </a:lnTo>
                  <a:lnTo>
                    <a:pt x="735208" y="671255"/>
                  </a:lnTo>
                  <a:lnTo>
                    <a:pt x="704977" y="704977"/>
                  </a:lnTo>
                  <a:lnTo>
                    <a:pt x="671255" y="735208"/>
                  </a:lnTo>
                  <a:lnTo>
                    <a:pt x="634352" y="761639"/>
                  </a:lnTo>
                  <a:lnTo>
                    <a:pt x="594578" y="783958"/>
                  </a:lnTo>
                  <a:lnTo>
                    <a:pt x="552243" y="801857"/>
                  </a:lnTo>
                  <a:lnTo>
                    <a:pt x="507655" y="815026"/>
                  </a:lnTo>
                  <a:lnTo>
                    <a:pt x="461127" y="823154"/>
                  </a:lnTo>
                  <a:lnTo>
                    <a:pt x="412966" y="825933"/>
                  </a:lnTo>
                  <a:lnTo>
                    <a:pt x="364805" y="823154"/>
                  </a:lnTo>
                  <a:lnTo>
                    <a:pt x="318277" y="815026"/>
                  </a:lnTo>
                  <a:lnTo>
                    <a:pt x="273689" y="801857"/>
                  </a:lnTo>
                  <a:lnTo>
                    <a:pt x="231354" y="783958"/>
                  </a:lnTo>
                  <a:lnTo>
                    <a:pt x="191580" y="761639"/>
                  </a:lnTo>
                  <a:lnTo>
                    <a:pt x="154677" y="735208"/>
                  </a:lnTo>
                  <a:lnTo>
                    <a:pt x="120955" y="704977"/>
                  </a:lnTo>
                  <a:lnTo>
                    <a:pt x="90724" y="671255"/>
                  </a:lnTo>
                  <a:lnTo>
                    <a:pt x="64293" y="634352"/>
                  </a:lnTo>
                  <a:lnTo>
                    <a:pt x="41974" y="594578"/>
                  </a:lnTo>
                  <a:lnTo>
                    <a:pt x="24075" y="552243"/>
                  </a:lnTo>
                  <a:lnTo>
                    <a:pt x="10906" y="507655"/>
                  </a:lnTo>
                  <a:lnTo>
                    <a:pt x="2778" y="461127"/>
                  </a:lnTo>
                  <a:lnTo>
                    <a:pt x="0" y="412966"/>
                  </a:lnTo>
                  <a:close/>
                </a:path>
              </a:pathLst>
            </a:custGeom>
            <a:ln w="127000">
              <a:solidFill>
                <a:srgbClr val="FFFFFF"/>
              </a:solidFill>
            </a:ln>
          </p:spPr>
          <p:txBody>
            <a:bodyPr wrap="square" lIns="0" tIns="0" rIns="0" bIns="0" rtlCol="0"/>
            <a:lstStyle/>
            <a:p>
              <a:endParaRPr/>
            </a:p>
          </p:txBody>
        </p:sp>
        <p:pic>
          <p:nvPicPr>
            <p:cNvPr id="15" name="object 15"/>
            <p:cNvPicPr/>
            <p:nvPr/>
          </p:nvPicPr>
          <p:blipFill>
            <a:blip r:embed="rId5" cstate="print"/>
            <a:stretch>
              <a:fillRect/>
            </a:stretch>
          </p:blipFill>
          <p:spPr>
            <a:xfrm>
              <a:off x="6421743" y="5107923"/>
              <a:ext cx="87116" cy="130675"/>
            </a:xfrm>
            <a:prstGeom prst="rect">
              <a:avLst/>
            </a:prstGeom>
          </p:spPr>
        </p:pic>
        <p:sp>
          <p:nvSpPr>
            <p:cNvPr id="16" name="object 16"/>
            <p:cNvSpPr/>
            <p:nvPr/>
          </p:nvSpPr>
          <p:spPr>
            <a:xfrm>
              <a:off x="6566939" y="5028066"/>
              <a:ext cx="80010" cy="138430"/>
            </a:xfrm>
            <a:custGeom>
              <a:avLst/>
              <a:gdLst/>
              <a:ahLst/>
              <a:cxnLst/>
              <a:rect l="l" t="t" r="r" b="b"/>
              <a:pathLst>
                <a:path w="80009" h="138429">
                  <a:moveTo>
                    <a:pt x="58078" y="0"/>
                  </a:moveTo>
                  <a:lnTo>
                    <a:pt x="21779" y="0"/>
                  </a:lnTo>
                  <a:lnTo>
                    <a:pt x="12250" y="2495"/>
                  </a:lnTo>
                  <a:lnTo>
                    <a:pt x="5444" y="9074"/>
                  </a:lnTo>
                  <a:lnTo>
                    <a:pt x="1361" y="18376"/>
                  </a:lnTo>
                  <a:lnTo>
                    <a:pt x="0" y="29038"/>
                  </a:lnTo>
                  <a:lnTo>
                    <a:pt x="0" y="116156"/>
                  </a:lnTo>
                  <a:lnTo>
                    <a:pt x="1361" y="125685"/>
                  </a:lnTo>
                  <a:lnTo>
                    <a:pt x="5444" y="132491"/>
                  </a:lnTo>
                  <a:lnTo>
                    <a:pt x="12250" y="136574"/>
                  </a:lnTo>
                  <a:lnTo>
                    <a:pt x="21779" y="137935"/>
                  </a:lnTo>
                  <a:lnTo>
                    <a:pt x="58078" y="137935"/>
                  </a:lnTo>
                  <a:lnTo>
                    <a:pt x="67606" y="136574"/>
                  </a:lnTo>
                  <a:lnTo>
                    <a:pt x="74412" y="132491"/>
                  </a:lnTo>
                  <a:lnTo>
                    <a:pt x="78496" y="125685"/>
                  </a:lnTo>
                  <a:lnTo>
                    <a:pt x="79857" y="116156"/>
                  </a:lnTo>
                  <a:lnTo>
                    <a:pt x="14519" y="116156"/>
                  </a:lnTo>
                  <a:lnTo>
                    <a:pt x="14519" y="21779"/>
                  </a:lnTo>
                  <a:lnTo>
                    <a:pt x="78930" y="21779"/>
                  </a:lnTo>
                  <a:lnTo>
                    <a:pt x="78496" y="18376"/>
                  </a:lnTo>
                  <a:lnTo>
                    <a:pt x="74412" y="9074"/>
                  </a:lnTo>
                  <a:lnTo>
                    <a:pt x="67606" y="2495"/>
                  </a:lnTo>
                  <a:lnTo>
                    <a:pt x="58078" y="0"/>
                  </a:lnTo>
                  <a:close/>
                </a:path>
                <a:path w="80009" h="138429">
                  <a:moveTo>
                    <a:pt x="78930" y="21779"/>
                  </a:moveTo>
                  <a:lnTo>
                    <a:pt x="65338" y="21779"/>
                  </a:lnTo>
                  <a:lnTo>
                    <a:pt x="65338" y="116156"/>
                  </a:lnTo>
                  <a:lnTo>
                    <a:pt x="79857" y="116156"/>
                  </a:lnTo>
                  <a:lnTo>
                    <a:pt x="79857" y="29038"/>
                  </a:lnTo>
                  <a:lnTo>
                    <a:pt x="78930" y="21779"/>
                  </a:lnTo>
                  <a:close/>
                </a:path>
              </a:pathLst>
            </a:custGeom>
            <a:solidFill>
              <a:srgbClr val="FFFFFF"/>
            </a:solidFill>
          </p:spPr>
          <p:txBody>
            <a:bodyPr wrap="square" lIns="0" tIns="0" rIns="0" bIns="0" rtlCol="0"/>
            <a:lstStyle/>
            <a:p>
              <a:endParaRPr/>
            </a:p>
          </p:txBody>
        </p:sp>
        <p:pic>
          <p:nvPicPr>
            <p:cNvPr id="17" name="object 17"/>
            <p:cNvPicPr/>
            <p:nvPr/>
          </p:nvPicPr>
          <p:blipFill>
            <a:blip r:embed="rId6" cstate="print"/>
            <a:stretch>
              <a:fillRect/>
            </a:stretch>
          </p:blipFill>
          <p:spPr>
            <a:xfrm>
              <a:off x="6690354" y="5107923"/>
              <a:ext cx="87118" cy="130675"/>
            </a:xfrm>
            <a:prstGeom prst="rect">
              <a:avLst/>
            </a:prstGeom>
          </p:spPr>
        </p:pic>
        <p:sp>
          <p:nvSpPr>
            <p:cNvPr id="18" name="object 18"/>
            <p:cNvSpPr/>
            <p:nvPr/>
          </p:nvSpPr>
          <p:spPr>
            <a:xfrm>
              <a:off x="6458039" y="4912359"/>
              <a:ext cx="290830" cy="450215"/>
            </a:xfrm>
            <a:custGeom>
              <a:avLst/>
              <a:gdLst/>
              <a:ahLst/>
              <a:cxnLst/>
              <a:rect l="l" t="t" r="r" b="b"/>
              <a:pathLst>
                <a:path w="290829" h="450214">
                  <a:moveTo>
                    <a:pt x="14516" y="348018"/>
                  </a:moveTo>
                  <a:lnTo>
                    <a:pt x="7251" y="348018"/>
                  </a:lnTo>
                  <a:lnTo>
                    <a:pt x="0" y="348018"/>
                  </a:lnTo>
                  <a:lnTo>
                    <a:pt x="0" y="449656"/>
                  </a:lnTo>
                  <a:lnTo>
                    <a:pt x="14516" y="449656"/>
                  </a:lnTo>
                  <a:lnTo>
                    <a:pt x="14516" y="348018"/>
                  </a:lnTo>
                  <a:close/>
                </a:path>
                <a:path w="290829" h="450214">
                  <a:moveTo>
                    <a:pt x="14516" y="72148"/>
                  </a:moveTo>
                  <a:lnTo>
                    <a:pt x="0" y="72148"/>
                  </a:lnTo>
                  <a:lnTo>
                    <a:pt x="0" y="173786"/>
                  </a:lnTo>
                  <a:lnTo>
                    <a:pt x="7251" y="173786"/>
                  </a:lnTo>
                  <a:lnTo>
                    <a:pt x="14516" y="173786"/>
                  </a:lnTo>
                  <a:lnTo>
                    <a:pt x="14516" y="72148"/>
                  </a:lnTo>
                  <a:close/>
                </a:path>
                <a:path w="290829" h="450214">
                  <a:moveTo>
                    <a:pt x="159715" y="275590"/>
                  </a:moveTo>
                  <a:lnTo>
                    <a:pt x="137934" y="275590"/>
                  </a:lnTo>
                  <a:lnTo>
                    <a:pt x="137934" y="369570"/>
                  </a:lnTo>
                  <a:lnTo>
                    <a:pt x="141516" y="369570"/>
                  </a:lnTo>
                  <a:lnTo>
                    <a:pt x="141516" y="377190"/>
                  </a:lnTo>
                  <a:lnTo>
                    <a:pt x="156133" y="377190"/>
                  </a:lnTo>
                  <a:lnTo>
                    <a:pt x="156133" y="369570"/>
                  </a:lnTo>
                  <a:lnTo>
                    <a:pt x="159715" y="369570"/>
                  </a:lnTo>
                  <a:lnTo>
                    <a:pt x="159715" y="275590"/>
                  </a:lnTo>
                  <a:close/>
                </a:path>
                <a:path w="290829" h="450214">
                  <a:moveTo>
                    <a:pt x="159715" y="0"/>
                  </a:moveTo>
                  <a:lnTo>
                    <a:pt x="137934" y="0"/>
                  </a:lnTo>
                  <a:lnTo>
                    <a:pt x="137934" y="93980"/>
                  </a:lnTo>
                  <a:lnTo>
                    <a:pt x="141795" y="93980"/>
                  </a:lnTo>
                  <a:lnTo>
                    <a:pt x="141795" y="101600"/>
                  </a:lnTo>
                  <a:lnTo>
                    <a:pt x="155854" y="101600"/>
                  </a:lnTo>
                  <a:lnTo>
                    <a:pt x="155854" y="93980"/>
                  </a:lnTo>
                  <a:lnTo>
                    <a:pt x="159715" y="93980"/>
                  </a:lnTo>
                  <a:lnTo>
                    <a:pt x="159715" y="0"/>
                  </a:lnTo>
                  <a:close/>
                </a:path>
                <a:path w="290829" h="450214">
                  <a:moveTo>
                    <a:pt x="290385" y="347980"/>
                  </a:moveTo>
                  <a:lnTo>
                    <a:pt x="268605" y="347980"/>
                  </a:lnTo>
                  <a:lnTo>
                    <a:pt x="268605" y="441960"/>
                  </a:lnTo>
                  <a:lnTo>
                    <a:pt x="271983" y="441960"/>
                  </a:lnTo>
                  <a:lnTo>
                    <a:pt x="271983" y="449580"/>
                  </a:lnTo>
                  <a:lnTo>
                    <a:pt x="287020" y="449580"/>
                  </a:lnTo>
                  <a:lnTo>
                    <a:pt x="287020" y="441960"/>
                  </a:lnTo>
                  <a:lnTo>
                    <a:pt x="290385" y="441960"/>
                  </a:lnTo>
                  <a:lnTo>
                    <a:pt x="290385" y="347980"/>
                  </a:lnTo>
                  <a:close/>
                </a:path>
                <a:path w="290829" h="450214">
                  <a:moveTo>
                    <a:pt x="290385" y="79413"/>
                  </a:moveTo>
                  <a:lnTo>
                    <a:pt x="283133" y="72148"/>
                  </a:lnTo>
                  <a:lnTo>
                    <a:pt x="275869" y="72148"/>
                  </a:lnTo>
                  <a:lnTo>
                    <a:pt x="268605" y="79413"/>
                  </a:lnTo>
                  <a:lnTo>
                    <a:pt x="268605" y="166535"/>
                  </a:lnTo>
                  <a:lnTo>
                    <a:pt x="275869" y="173786"/>
                  </a:lnTo>
                  <a:lnTo>
                    <a:pt x="283133" y="173786"/>
                  </a:lnTo>
                  <a:lnTo>
                    <a:pt x="290385" y="166535"/>
                  </a:lnTo>
                  <a:lnTo>
                    <a:pt x="290385" y="79413"/>
                  </a:lnTo>
                  <a:close/>
                </a:path>
              </a:pathLst>
            </a:custGeom>
            <a:solidFill>
              <a:srgbClr val="FFFFFF"/>
            </a:solidFill>
          </p:spPr>
          <p:txBody>
            <a:bodyPr wrap="square" lIns="0" tIns="0" rIns="0" bIns="0" rtlCol="0"/>
            <a:lstStyle/>
            <a:p>
              <a:endParaRPr/>
            </a:p>
          </p:txBody>
        </p:sp>
        <p:pic>
          <p:nvPicPr>
            <p:cNvPr id="19" name="object 19"/>
            <p:cNvPicPr/>
            <p:nvPr/>
          </p:nvPicPr>
          <p:blipFill>
            <a:blip r:embed="rId7">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20" name="object 20"/>
            <p:cNvPicPr/>
            <p:nvPr/>
          </p:nvPicPr>
          <p:blipFill>
            <a:blip r:embed="rId8" cstate="print"/>
            <a:stretch>
              <a:fillRect/>
            </a:stretch>
          </p:blipFill>
          <p:spPr>
            <a:xfrm>
              <a:off x="3432048" y="1249679"/>
              <a:ext cx="2307336" cy="4724400"/>
            </a:xfrm>
            <a:prstGeom prst="rect">
              <a:avLst/>
            </a:prstGeom>
          </p:spPr>
        </p:pic>
        <p:pic>
          <p:nvPicPr>
            <p:cNvPr id="21" name="object 21"/>
            <p:cNvPicPr/>
            <p:nvPr/>
          </p:nvPicPr>
          <p:blipFill>
            <a:blip r:embed="rId9" cstate="print"/>
            <a:stretch>
              <a:fillRect/>
            </a:stretch>
          </p:blipFill>
          <p:spPr>
            <a:xfrm>
              <a:off x="144451" y="96415"/>
              <a:ext cx="1481982" cy="1369425"/>
            </a:xfrm>
            <a:prstGeom prst="rect">
              <a:avLst/>
            </a:prstGeom>
          </p:spPr>
        </p:pic>
      </p:grpSp>
      <p:sp>
        <p:nvSpPr>
          <p:cNvPr id="22" name="object 22"/>
          <p:cNvSpPr txBox="1"/>
          <p:nvPr/>
        </p:nvSpPr>
        <p:spPr>
          <a:xfrm>
            <a:off x="7302631" y="1939543"/>
            <a:ext cx="3268979" cy="2261235"/>
          </a:xfrm>
          <a:prstGeom prst="rect">
            <a:avLst/>
          </a:prstGeom>
        </p:spPr>
        <p:txBody>
          <a:bodyPr vert="horz" wrap="square" lIns="0" tIns="53975" rIns="0" bIns="0" rtlCol="0">
            <a:spAutoFit/>
          </a:bodyPr>
          <a:lstStyle/>
          <a:p>
            <a:pPr marL="12700" algn="just">
              <a:lnSpc>
                <a:spcPct val="100000"/>
              </a:lnSpc>
              <a:spcBef>
                <a:spcPts val="425"/>
              </a:spcBef>
            </a:pPr>
            <a:r>
              <a:rPr sz="1800" b="1" spc="-100" dirty="0">
                <a:solidFill>
                  <a:srgbClr val="042469"/>
                </a:solidFill>
                <a:latin typeface="Tahoma"/>
                <a:cs typeface="Tahoma"/>
              </a:rPr>
              <a:t>Need</a:t>
            </a:r>
            <a:r>
              <a:rPr sz="1800" b="1" spc="-160" dirty="0">
                <a:solidFill>
                  <a:srgbClr val="042469"/>
                </a:solidFill>
                <a:latin typeface="Tahoma"/>
                <a:cs typeface="Tahoma"/>
              </a:rPr>
              <a:t> </a:t>
            </a:r>
            <a:r>
              <a:rPr sz="1800" b="1" spc="-85" dirty="0">
                <a:solidFill>
                  <a:srgbClr val="042469"/>
                </a:solidFill>
                <a:latin typeface="Tahoma"/>
                <a:cs typeface="Tahoma"/>
              </a:rPr>
              <a:t>Help</a:t>
            </a:r>
            <a:r>
              <a:rPr sz="1800" b="1" spc="-160" dirty="0">
                <a:solidFill>
                  <a:srgbClr val="042469"/>
                </a:solidFill>
                <a:latin typeface="Tahoma"/>
                <a:cs typeface="Tahoma"/>
              </a:rPr>
              <a:t> </a:t>
            </a:r>
            <a:r>
              <a:rPr sz="1800" b="1" spc="-30" dirty="0">
                <a:solidFill>
                  <a:srgbClr val="042469"/>
                </a:solidFill>
                <a:latin typeface="Tahoma"/>
                <a:cs typeface="Tahoma"/>
              </a:rPr>
              <a:t>Consulting?</a:t>
            </a:r>
            <a:endParaRPr sz="1800">
              <a:latin typeface="Tahoma"/>
              <a:cs typeface="Tahoma"/>
            </a:endParaRPr>
          </a:p>
          <a:p>
            <a:pPr marL="30480" marR="89535" algn="just">
              <a:lnSpc>
                <a:spcPct val="100800"/>
              </a:lnSpc>
              <a:spcBef>
                <a:spcPts val="200"/>
              </a:spcBef>
            </a:pPr>
            <a:r>
              <a:rPr sz="1200" dirty="0">
                <a:solidFill>
                  <a:srgbClr val="A6A6A6"/>
                </a:solidFill>
                <a:latin typeface="Tahoma"/>
                <a:cs typeface="Tahoma"/>
              </a:rPr>
              <a:t>North</a:t>
            </a:r>
            <a:r>
              <a:rPr sz="1200" spc="-45" dirty="0">
                <a:solidFill>
                  <a:srgbClr val="A6A6A6"/>
                </a:solidFill>
                <a:latin typeface="Tahoma"/>
                <a:cs typeface="Tahoma"/>
              </a:rPr>
              <a:t> </a:t>
            </a:r>
            <a:r>
              <a:rPr sz="1200" spc="-10" dirty="0">
                <a:solidFill>
                  <a:srgbClr val="A6A6A6"/>
                </a:solidFill>
                <a:latin typeface="Tahoma"/>
                <a:cs typeface="Tahoma"/>
              </a:rPr>
              <a:t>Star</a:t>
            </a:r>
            <a:r>
              <a:rPr sz="1200" spc="-25" dirty="0">
                <a:solidFill>
                  <a:srgbClr val="A6A6A6"/>
                </a:solidFill>
                <a:latin typeface="Tahoma"/>
                <a:cs typeface="Tahoma"/>
              </a:rPr>
              <a:t> </a:t>
            </a:r>
            <a:r>
              <a:rPr sz="1200" spc="-20" dirty="0">
                <a:solidFill>
                  <a:srgbClr val="A6A6A6"/>
                </a:solidFill>
                <a:latin typeface="Tahoma"/>
                <a:cs typeface="Tahoma"/>
              </a:rPr>
              <a:t>leverages</a:t>
            </a:r>
            <a:r>
              <a:rPr sz="1200" spc="-25" dirty="0">
                <a:solidFill>
                  <a:srgbClr val="A6A6A6"/>
                </a:solidFill>
                <a:latin typeface="Tahoma"/>
                <a:cs typeface="Tahoma"/>
              </a:rPr>
              <a:t> </a:t>
            </a:r>
            <a:r>
              <a:rPr sz="1200" spc="-20" dirty="0">
                <a:solidFill>
                  <a:srgbClr val="A6A6A6"/>
                </a:solidFill>
                <a:latin typeface="Tahoma"/>
                <a:cs typeface="Tahoma"/>
              </a:rPr>
              <a:t>the</a:t>
            </a:r>
            <a:r>
              <a:rPr sz="1200" spc="-40" dirty="0">
                <a:solidFill>
                  <a:srgbClr val="A6A6A6"/>
                </a:solidFill>
                <a:latin typeface="Tahoma"/>
                <a:cs typeface="Tahoma"/>
              </a:rPr>
              <a:t> </a:t>
            </a:r>
            <a:r>
              <a:rPr sz="1200" dirty="0">
                <a:solidFill>
                  <a:srgbClr val="A6A6A6"/>
                </a:solidFill>
                <a:latin typeface="Tahoma"/>
                <a:cs typeface="Tahoma"/>
              </a:rPr>
              <a:t>resources</a:t>
            </a:r>
            <a:r>
              <a:rPr sz="1200" spc="-25" dirty="0">
                <a:solidFill>
                  <a:srgbClr val="A6A6A6"/>
                </a:solidFill>
                <a:latin typeface="Tahoma"/>
                <a:cs typeface="Tahoma"/>
              </a:rPr>
              <a:t> </a:t>
            </a:r>
            <a:r>
              <a:rPr sz="1200" spc="-20" dirty="0">
                <a:solidFill>
                  <a:srgbClr val="A6A6A6"/>
                </a:solidFill>
                <a:latin typeface="Tahoma"/>
                <a:cs typeface="Tahoma"/>
              </a:rPr>
              <a:t>designed</a:t>
            </a:r>
            <a:r>
              <a:rPr sz="1200" spc="-25" dirty="0">
                <a:solidFill>
                  <a:srgbClr val="A6A6A6"/>
                </a:solidFill>
                <a:latin typeface="Tahoma"/>
                <a:cs typeface="Tahoma"/>
              </a:rPr>
              <a:t> by </a:t>
            </a:r>
            <a:r>
              <a:rPr sz="1200" spc="-40" dirty="0">
                <a:solidFill>
                  <a:srgbClr val="A6A6A6"/>
                </a:solidFill>
                <a:latin typeface="Tahoma"/>
                <a:cs typeface="Tahoma"/>
              </a:rPr>
              <a:t>many</a:t>
            </a:r>
            <a:r>
              <a:rPr sz="1200" spc="-50" dirty="0">
                <a:solidFill>
                  <a:srgbClr val="A6A6A6"/>
                </a:solidFill>
                <a:latin typeface="Tahoma"/>
                <a:cs typeface="Tahoma"/>
              </a:rPr>
              <a:t> </a:t>
            </a:r>
            <a:r>
              <a:rPr sz="1200" spc="-30" dirty="0">
                <a:solidFill>
                  <a:srgbClr val="A6A6A6"/>
                </a:solidFill>
                <a:latin typeface="Tahoma"/>
                <a:cs typeface="Tahoma"/>
              </a:rPr>
              <a:t>of</a:t>
            </a:r>
            <a:r>
              <a:rPr sz="1200" spc="-60" dirty="0">
                <a:solidFill>
                  <a:srgbClr val="A6A6A6"/>
                </a:solidFill>
                <a:latin typeface="Tahoma"/>
                <a:cs typeface="Tahoma"/>
              </a:rPr>
              <a:t> </a:t>
            </a:r>
            <a:r>
              <a:rPr sz="1200" dirty="0">
                <a:solidFill>
                  <a:srgbClr val="A6A6A6"/>
                </a:solidFill>
                <a:latin typeface="Tahoma"/>
                <a:cs typeface="Tahoma"/>
              </a:rPr>
              <a:t>our</a:t>
            </a:r>
            <a:r>
              <a:rPr sz="1200" spc="-40" dirty="0">
                <a:solidFill>
                  <a:srgbClr val="A6A6A6"/>
                </a:solidFill>
                <a:latin typeface="Tahoma"/>
                <a:cs typeface="Tahoma"/>
              </a:rPr>
              <a:t> </a:t>
            </a:r>
            <a:r>
              <a:rPr sz="1200" dirty="0">
                <a:solidFill>
                  <a:srgbClr val="A6A6A6"/>
                </a:solidFill>
                <a:latin typeface="Tahoma"/>
                <a:cs typeface="Tahoma"/>
              </a:rPr>
              <a:t>local</a:t>
            </a:r>
            <a:r>
              <a:rPr sz="1200" spc="-45" dirty="0">
                <a:solidFill>
                  <a:srgbClr val="A6A6A6"/>
                </a:solidFill>
                <a:latin typeface="Tahoma"/>
                <a:cs typeface="Tahoma"/>
              </a:rPr>
              <a:t> </a:t>
            </a:r>
            <a:r>
              <a:rPr sz="1200" dirty="0">
                <a:solidFill>
                  <a:srgbClr val="A6A6A6"/>
                </a:solidFill>
                <a:latin typeface="Tahoma"/>
                <a:cs typeface="Tahoma"/>
              </a:rPr>
              <a:t>SBDCs</a:t>
            </a:r>
            <a:r>
              <a:rPr sz="1200" spc="-40" dirty="0">
                <a:solidFill>
                  <a:srgbClr val="A6A6A6"/>
                </a:solidFill>
                <a:latin typeface="Tahoma"/>
                <a:cs typeface="Tahoma"/>
              </a:rPr>
              <a:t> and</a:t>
            </a:r>
            <a:r>
              <a:rPr sz="1200" spc="-45" dirty="0">
                <a:solidFill>
                  <a:srgbClr val="A6A6A6"/>
                </a:solidFill>
                <a:latin typeface="Tahoma"/>
                <a:cs typeface="Tahoma"/>
              </a:rPr>
              <a:t> </a:t>
            </a:r>
            <a:r>
              <a:rPr sz="1200" spc="-25" dirty="0">
                <a:solidFill>
                  <a:srgbClr val="A6A6A6"/>
                </a:solidFill>
                <a:latin typeface="Tahoma"/>
                <a:cs typeface="Tahoma"/>
              </a:rPr>
              <a:t>gives</a:t>
            </a:r>
            <a:r>
              <a:rPr sz="1200" spc="-45" dirty="0">
                <a:solidFill>
                  <a:srgbClr val="A6A6A6"/>
                </a:solidFill>
                <a:latin typeface="Tahoma"/>
                <a:cs typeface="Tahoma"/>
              </a:rPr>
              <a:t> </a:t>
            </a:r>
            <a:r>
              <a:rPr sz="1200" spc="-10" dirty="0">
                <a:solidFill>
                  <a:srgbClr val="A6A6A6"/>
                </a:solidFill>
                <a:latin typeface="Tahoma"/>
                <a:cs typeface="Tahoma"/>
              </a:rPr>
              <a:t>the</a:t>
            </a:r>
            <a:r>
              <a:rPr sz="1200" spc="-55" dirty="0">
                <a:solidFill>
                  <a:srgbClr val="A6A6A6"/>
                </a:solidFill>
                <a:latin typeface="Tahoma"/>
                <a:cs typeface="Tahoma"/>
              </a:rPr>
              <a:t> </a:t>
            </a:r>
            <a:r>
              <a:rPr sz="1200" spc="-10" dirty="0">
                <a:solidFill>
                  <a:srgbClr val="A6A6A6"/>
                </a:solidFill>
                <a:latin typeface="Tahoma"/>
                <a:cs typeface="Tahoma"/>
              </a:rPr>
              <a:t>network </a:t>
            </a:r>
            <a:r>
              <a:rPr sz="1200" spc="-20" dirty="0">
                <a:solidFill>
                  <a:srgbClr val="A6A6A6"/>
                </a:solidFill>
                <a:latin typeface="Tahoma"/>
                <a:cs typeface="Tahoma"/>
              </a:rPr>
              <a:t>access</a:t>
            </a:r>
            <a:r>
              <a:rPr sz="1200" spc="-90" dirty="0">
                <a:solidFill>
                  <a:srgbClr val="A6A6A6"/>
                </a:solidFill>
                <a:latin typeface="Tahoma"/>
                <a:cs typeface="Tahoma"/>
              </a:rPr>
              <a:t> </a:t>
            </a:r>
            <a:r>
              <a:rPr sz="1200" dirty="0">
                <a:solidFill>
                  <a:srgbClr val="A6A6A6"/>
                </a:solidFill>
                <a:latin typeface="Tahoma"/>
                <a:cs typeface="Tahoma"/>
              </a:rPr>
              <a:t>to</a:t>
            </a:r>
            <a:r>
              <a:rPr sz="1200" spc="-95" dirty="0">
                <a:solidFill>
                  <a:srgbClr val="A6A6A6"/>
                </a:solidFill>
                <a:latin typeface="Tahoma"/>
                <a:cs typeface="Tahoma"/>
              </a:rPr>
              <a:t> </a:t>
            </a:r>
            <a:r>
              <a:rPr sz="1200" spc="-20" dirty="0">
                <a:solidFill>
                  <a:srgbClr val="A6A6A6"/>
                </a:solidFill>
                <a:latin typeface="Tahoma"/>
                <a:cs typeface="Tahoma"/>
              </a:rPr>
              <a:t>many</a:t>
            </a:r>
            <a:r>
              <a:rPr sz="1200" spc="-90" dirty="0">
                <a:solidFill>
                  <a:srgbClr val="A6A6A6"/>
                </a:solidFill>
                <a:latin typeface="Tahoma"/>
                <a:cs typeface="Tahoma"/>
              </a:rPr>
              <a:t> </a:t>
            </a:r>
            <a:r>
              <a:rPr sz="1200" spc="-10" dirty="0">
                <a:solidFill>
                  <a:srgbClr val="A6A6A6"/>
                </a:solidFill>
                <a:latin typeface="Tahoma"/>
                <a:cs typeface="Tahoma"/>
              </a:rPr>
              <a:t>experts</a:t>
            </a:r>
            <a:endParaRPr sz="1200">
              <a:latin typeface="Tahoma"/>
              <a:cs typeface="Tahoma"/>
            </a:endParaRPr>
          </a:p>
          <a:p>
            <a:pPr>
              <a:lnSpc>
                <a:spcPct val="100000"/>
              </a:lnSpc>
            </a:pPr>
            <a:endParaRPr sz="1400">
              <a:latin typeface="Tahoma"/>
              <a:cs typeface="Tahoma"/>
            </a:endParaRPr>
          </a:p>
          <a:p>
            <a:pPr>
              <a:lnSpc>
                <a:spcPct val="100000"/>
              </a:lnSpc>
              <a:spcBef>
                <a:spcPts val="40"/>
              </a:spcBef>
            </a:pPr>
            <a:endParaRPr sz="1750">
              <a:latin typeface="Tahoma"/>
              <a:cs typeface="Tahoma"/>
            </a:endParaRPr>
          </a:p>
          <a:p>
            <a:pPr marL="19050" algn="just">
              <a:lnSpc>
                <a:spcPct val="100000"/>
              </a:lnSpc>
            </a:pPr>
            <a:r>
              <a:rPr sz="1800" b="1" spc="-85" dirty="0">
                <a:solidFill>
                  <a:srgbClr val="7F7F7F"/>
                </a:solidFill>
                <a:latin typeface="Tahoma"/>
                <a:cs typeface="Tahoma"/>
              </a:rPr>
              <a:t>Want</a:t>
            </a:r>
            <a:r>
              <a:rPr sz="1800" b="1" spc="-155" dirty="0">
                <a:solidFill>
                  <a:srgbClr val="7F7F7F"/>
                </a:solidFill>
                <a:latin typeface="Tahoma"/>
                <a:cs typeface="Tahoma"/>
              </a:rPr>
              <a:t> </a:t>
            </a:r>
            <a:r>
              <a:rPr sz="1800" b="1" spc="-50" dirty="0">
                <a:solidFill>
                  <a:srgbClr val="7F7F7F"/>
                </a:solidFill>
                <a:latin typeface="Tahoma"/>
                <a:cs typeface="Tahoma"/>
              </a:rPr>
              <a:t>More</a:t>
            </a:r>
            <a:r>
              <a:rPr sz="1800" b="1" spc="-160" dirty="0">
                <a:solidFill>
                  <a:srgbClr val="7F7F7F"/>
                </a:solidFill>
                <a:latin typeface="Tahoma"/>
                <a:cs typeface="Tahoma"/>
              </a:rPr>
              <a:t> </a:t>
            </a:r>
            <a:r>
              <a:rPr sz="1800" b="1" spc="-10" dirty="0">
                <a:solidFill>
                  <a:srgbClr val="7F7F7F"/>
                </a:solidFill>
                <a:latin typeface="Tahoma"/>
                <a:cs typeface="Tahoma"/>
              </a:rPr>
              <a:t>Material?</a:t>
            </a:r>
            <a:endParaRPr sz="1800">
              <a:latin typeface="Tahoma"/>
              <a:cs typeface="Tahoma"/>
            </a:endParaRPr>
          </a:p>
          <a:p>
            <a:pPr marL="37465" marR="5080" algn="just">
              <a:lnSpc>
                <a:spcPct val="100800"/>
              </a:lnSpc>
              <a:spcBef>
                <a:spcPts val="204"/>
              </a:spcBef>
            </a:pPr>
            <a:r>
              <a:rPr sz="1200" dirty="0">
                <a:solidFill>
                  <a:srgbClr val="A6A6A6"/>
                </a:solidFill>
                <a:latin typeface="Tahoma"/>
                <a:cs typeface="Tahoma"/>
              </a:rPr>
              <a:t>North</a:t>
            </a:r>
            <a:r>
              <a:rPr sz="1200" spc="-60" dirty="0">
                <a:solidFill>
                  <a:srgbClr val="A6A6A6"/>
                </a:solidFill>
                <a:latin typeface="Tahoma"/>
                <a:cs typeface="Tahoma"/>
              </a:rPr>
              <a:t> </a:t>
            </a:r>
            <a:r>
              <a:rPr sz="1200" spc="-10" dirty="0">
                <a:solidFill>
                  <a:srgbClr val="A6A6A6"/>
                </a:solidFill>
                <a:latin typeface="Tahoma"/>
                <a:cs typeface="Tahoma"/>
              </a:rPr>
              <a:t>Star</a:t>
            </a:r>
            <a:r>
              <a:rPr sz="1200" spc="-45" dirty="0">
                <a:solidFill>
                  <a:srgbClr val="A6A6A6"/>
                </a:solidFill>
                <a:latin typeface="Tahoma"/>
                <a:cs typeface="Tahoma"/>
              </a:rPr>
              <a:t> </a:t>
            </a:r>
            <a:r>
              <a:rPr sz="1200" spc="-30" dirty="0">
                <a:solidFill>
                  <a:srgbClr val="A6A6A6"/>
                </a:solidFill>
                <a:latin typeface="Tahoma"/>
                <a:cs typeface="Tahoma"/>
              </a:rPr>
              <a:t>is</a:t>
            </a:r>
            <a:r>
              <a:rPr sz="1200" spc="-40" dirty="0">
                <a:solidFill>
                  <a:srgbClr val="A6A6A6"/>
                </a:solidFill>
                <a:latin typeface="Tahoma"/>
                <a:cs typeface="Tahoma"/>
              </a:rPr>
              <a:t> </a:t>
            </a:r>
            <a:r>
              <a:rPr sz="1200" dirty="0">
                <a:solidFill>
                  <a:srgbClr val="A6A6A6"/>
                </a:solidFill>
                <a:latin typeface="Tahoma"/>
                <a:cs typeface="Tahoma"/>
              </a:rPr>
              <a:t>constantly</a:t>
            </a:r>
            <a:r>
              <a:rPr sz="1200" spc="-50" dirty="0">
                <a:solidFill>
                  <a:srgbClr val="A6A6A6"/>
                </a:solidFill>
                <a:latin typeface="Tahoma"/>
                <a:cs typeface="Tahoma"/>
              </a:rPr>
              <a:t> </a:t>
            </a:r>
            <a:r>
              <a:rPr sz="1200" spc="-10" dirty="0">
                <a:solidFill>
                  <a:srgbClr val="A6A6A6"/>
                </a:solidFill>
                <a:latin typeface="Tahoma"/>
                <a:cs typeface="Tahoma"/>
              </a:rPr>
              <a:t>updating</a:t>
            </a:r>
            <a:r>
              <a:rPr sz="1200" spc="-50" dirty="0">
                <a:solidFill>
                  <a:srgbClr val="A6A6A6"/>
                </a:solidFill>
                <a:latin typeface="Tahoma"/>
                <a:cs typeface="Tahoma"/>
              </a:rPr>
              <a:t> </a:t>
            </a:r>
            <a:r>
              <a:rPr sz="1200" dirty="0">
                <a:solidFill>
                  <a:srgbClr val="A6A6A6"/>
                </a:solidFill>
                <a:latin typeface="Tahoma"/>
                <a:cs typeface="Tahoma"/>
              </a:rPr>
              <a:t>its</a:t>
            </a:r>
            <a:r>
              <a:rPr sz="1200" spc="-45" dirty="0">
                <a:solidFill>
                  <a:srgbClr val="A6A6A6"/>
                </a:solidFill>
                <a:latin typeface="Tahoma"/>
                <a:cs typeface="Tahoma"/>
              </a:rPr>
              <a:t> </a:t>
            </a:r>
            <a:r>
              <a:rPr sz="1200" dirty="0">
                <a:solidFill>
                  <a:srgbClr val="A6A6A6"/>
                </a:solidFill>
                <a:latin typeface="Tahoma"/>
                <a:cs typeface="Tahoma"/>
              </a:rPr>
              <a:t>content</a:t>
            </a:r>
            <a:r>
              <a:rPr sz="1200" spc="-45" dirty="0">
                <a:solidFill>
                  <a:srgbClr val="A6A6A6"/>
                </a:solidFill>
                <a:latin typeface="Tahoma"/>
                <a:cs typeface="Tahoma"/>
              </a:rPr>
              <a:t> </a:t>
            </a:r>
            <a:r>
              <a:rPr sz="1200" spc="-25" dirty="0">
                <a:solidFill>
                  <a:srgbClr val="A6A6A6"/>
                </a:solidFill>
                <a:latin typeface="Tahoma"/>
                <a:cs typeface="Tahoma"/>
              </a:rPr>
              <a:t>and </a:t>
            </a:r>
            <a:r>
              <a:rPr sz="1200" spc="-20" dirty="0">
                <a:solidFill>
                  <a:srgbClr val="A6A6A6"/>
                </a:solidFill>
                <a:latin typeface="Tahoma"/>
                <a:cs typeface="Tahoma"/>
              </a:rPr>
              <a:t>provides, </a:t>
            </a:r>
            <a:r>
              <a:rPr sz="1200" dirty="0">
                <a:solidFill>
                  <a:srgbClr val="A6A6A6"/>
                </a:solidFill>
                <a:latin typeface="Tahoma"/>
                <a:cs typeface="Tahoma"/>
              </a:rPr>
              <a:t>PPT</a:t>
            </a:r>
            <a:r>
              <a:rPr sz="1200" spc="-5" dirty="0">
                <a:solidFill>
                  <a:srgbClr val="A6A6A6"/>
                </a:solidFill>
                <a:latin typeface="Tahoma"/>
                <a:cs typeface="Tahoma"/>
              </a:rPr>
              <a:t> </a:t>
            </a:r>
            <a:r>
              <a:rPr sz="1200" spc="-25" dirty="0">
                <a:solidFill>
                  <a:srgbClr val="A6A6A6"/>
                </a:solidFill>
                <a:latin typeface="Tahoma"/>
                <a:cs typeface="Tahoma"/>
              </a:rPr>
              <a:t>Templates,</a:t>
            </a:r>
            <a:r>
              <a:rPr sz="1200" spc="-20" dirty="0">
                <a:solidFill>
                  <a:srgbClr val="A6A6A6"/>
                </a:solidFill>
                <a:latin typeface="Tahoma"/>
                <a:cs typeface="Tahoma"/>
              </a:rPr>
              <a:t> </a:t>
            </a:r>
            <a:r>
              <a:rPr sz="1200" dirty="0">
                <a:solidFill>
                  <a:srgbClr val="A6A6A6"/>
                </a:solidFill>
                <a:latin typeface="Tahoma"/>
                <a:cs typeface="Tahoma"/>
              </a:rPr>
              <a:t>One-</a:t>
            </a:r>
            <a:r>
              <a:rPr sz="1200" spc="-30" dirty="0">
                <a:solidFill>
                  <a:srgbClr val="A6A6A6"/>
                </a:solidFill>
                <a:latin typeface="Tahoma"/>
                <a:cs typeface="Tahoma"/>
              </a:rPr>
              <a:t>Pagers,</a:t>
            </a:r>
            <a:r>
              <a:rPr sz="1200" spc="-20" dirty="0">
                <a:solidFill>
                  <a:srgbClr val="A6A6A6"/>
                </a:solidFill>
                <a:latin typeface="Tahoma"/>
                <a:cs typeface="Tahoma"/>
              </a:rPr>
              <a:t> </a:t>
            </a:r>
            <a:r>
              <a:rPr sz="1200" dirty="0">
                <a:solidFill>
                  <a:srgbClr val="A6A6A6"/>
                </a:solidFill>
                <a:latin typeface="Tahoma"/>
                <a:cs typeface="Tahoma"/>
              </a:rPr>
              <a:t>Train</a:t>
            </a:r>
            <a:r>
              <a:rPr sz="1200" spc="-20" dirty="0">
                <a:solidFill>
                  <a:srgbClr val="A6A6A6"/>
                </a:solidFill>
                <a:latin typeface="Tahoma"/>
                <a:cs typeface="Tahoma"/>
              </a:rPr>
              <a:t> </a:t>
            </a:r>
            <a:r>
              <a:rPr sz="1200" spc="-25" dirty="0">
                <a:solidFill>
                  <a:srgbClr val="A6A6A6"/>
                </a:solidFill>
                <a:latin typeface="Tahoma"/>
                <a:cs typeface="Tahoma"/>
              </a:rPr>
              <a:t>The </a:t>
            </a:r>
            <a:r>
              <a:rPr sz="1200" dirty="0">
                <a:solidFill>
                  <a:srgbClr val="A6A6A6"/>
                </a:solidFill>
                <a:latin typeface="Tahoma"/>
                <a:cs typeface="Tahoma"/>
              </a:rPr>
              <a:t>Trainer</a:t>
            </a:r>
            <a:r>
              <a:rPr sz="1200" spc="-80" dirty="0">
                <a:solidFill>
                  <a:srgbClr val="A6A6A6"/>
                </a:solidFill>
                <a:latin typeface="Tahoma"/>
                <a:cs typeface="Tahoma"/>
              </a:rPr>
              <a:t> </a:t>
            </a:r>
            <a:r>
              <a:rPr sz="1200" dirty="0">
                <a:solidFill>
                  <a:srgbClr val="A6A6A6"/>
                </a:solidFill>
                <a:latin typeface="Tahoma"/>
                <a:cs typeface="Tahoma"/>
              </a:rPr>
              <a:t>material</a:t>
            </a:r>
            <a:r>
              <a:rPr sz="1200" spc="-80" dirty="0">
                <a:solidFill>
                  <a:srgbClr val="A6A6A6"/>
                </a:solidFill>
                <a:latin typeface="Tahoma"/>
                <a:cs typeface="Tahoma"/>
              </a:rPr>
              <a:t> </a:t>
            </a:r>
            <a:r>
              <a:rPr sz="1200" spc="-10" dirty="0">
                <a:solidFill>
                  <a:srgbClr val="A6A6A6"/>
                </a:solidFill>
                <a:latin typeface="Tahoma"/>
                <a:cs typeface="Tahoma"/>
              </a:rPr>
              <a:t>and</a:t>
            </a:r>
            <a:r>
              <a:rPr sz="1200" spc="-80" dirty="0">
                <a:solidFill>
                  <a:srgbClr val="A6A6A6"/>
                </a:solidFill>
                <a:latin typeface="Tahoma"/>
                <a:cs typeface="Tahoma"/>
              </a:rPr>
              <a:t> </a:t>
            </a:r>
            <a:r>
              <a:rPr sz="1200" dirty="0">
                <a:solidFill>
                  <a:srgbClr val="A6A6A6"/>
                </a:solidFill>
                <a:latin typeface="Tahoma"/>
                <a:cs typeface="Tahoma"/>
              </a:rPr>
              <a:t>client</a:t>
            </a:r>
            <a:r>
              <a:rPr sz="1200" spc="-90" dirty="0">
                <a:solidFill>
                  <a:srgbClr val="A6A6A6"/>
                </a:solidFill>
                <a:latin typeface="Tahoma"/>
                <a:cs typeface="Tahoma"/>
              </a:rPr>
              <a:t> </a:t>
            </a:r>
            <a:r>
              <a:rPr sz="1200" spc="-10" dirty="0">
                <a:solidFill>
                  <a:srgbClr val="A6A6A6"/>
                </a:solidFill>
                <a:latin typeface="Tahoma"/>
                <a:cs typeface="Tahoma"/>
              </a:rPr>
              <a:t>facing</a:t>
            </a:r>
            <a:r>
              <a:rPr sz="1200" spc="-85" dirty="0">
                <a:solidFill>
                  <a:srgbClr val="A6A6A6"/>
                </a:solidFill>
                <a:latin typeface="Tahoma"/>
                <a:cs typeface="Tahoma"/>
              </a:rPr>
              <a:t> </a:t>
            </a:r>
            <a:r>
              <a:rPr sz="1200" spc="-10" dirty="0">
                <a:solidFill>
                  <a:srgbClr val="A6A6A6"/>
                </a:solidFill>
                <a:latin typeface="Tahoma"/>
                <a:cs typeface="Tahoma"/>
              </a:rPr>
              <a:t>material</a:t>
            </a:r>
            <a:endParaRPr sz="1200">
              <a:latin typeface="Tahoma"/>
              <a:cs typeface="Tahoma"/>
            </a:endParaRPr>
          </a:p>
        </p:txBody>
      </p:sp>
      <p:sp>
        <p:nvSpPr>
          <p:cNvPr id="24" name="object 24"/>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10"/>
              </a:rPr>
              <a:t>www.AmericasSBDC.org/Cybersecurity</a:t>
            </a:r>
            <a:endParaRPr sz="1200">
              <a:latin typeface="Tahoma"/>
              <a:cs typeface="Tahoma"/>
            </a:endParaRPr>
          </a:p>
        </p:txBody>
      </p:sp>
      <p:sp>
        <p:nvSpPr>
          <p:cNvPr id="23" name="object 23"/>
          <p:cNvSpPr txBox="1"/>
          <p:nvPr/>
        </p:nvSpPr>
        <p:spPr>
          <a:xfrm>
            <a:off x="7309594" y="4707128"/>
            <a:ext cx="3278504" cy="920115"/>
          </a:xfrm>
          <a:prstGeom prst="rect">
            <a:avLst/>
          </a:prstGeom>
        </p:spPr>
        <p:txBody>
          <a:bodyPr vert="horz" wrap="square" lIns="0" tIns="53340" rIns="0" bIns="0" rtlCol="0">
            <a:spAutoFit/>
          </a:bodyPr>
          <a:lstStyle/>
          <a:p>
            <a:pPr marL="12700">
              <a:lnSpc>
                <a:spcPct val="100000"/>
              </a:lnSpc>
              <a:spcBef>
                <a:spcPts val="420"/>
              </a:spcBef>
            </a:pPr>
            <a:r>
              <a:rPr sz="1800" b="1" spc="-95" dirty="0">
                <a:solidFill>
                  <a:srgbClr val="C00000"/>
                </a:solidFill>
                <a:latin typeface="Tahoma"/>
                <a:cs typeface="Tahoma"/>
              </a:rPr>
              <a:t>Partner</a:t>
            </a:r>
            <a:r>
              <a:rPr sz="1800" b="1" spc="-120" dirty="0">
                <a:solidFill>
                  <a:srgbClr val="C00000"/>
                </a:solidFill>
                <a:latin typeface="Tahoma"/>
                <a:cs typeface="Tahoma"/>
              </a:rPr>
              <a:t> </a:t>
            </a:r>
            <a:r>
              <a:rPr sz="1800" b="1" spc="-25" dirty="0">
                <a:solidFill>
                  <a:srgbClr val="C00000"/>
                </a:solidFill>
                <a:latin typeface="Tahoma"/>
                <a:cs typeface="Tahoma"/>
              </a:rPr>
              <a:t>Organizations</a:t>
            </a:r>
            <a:endParaRPr sz="1800">
              <a:latin typeface="Tahoma"/>
              <a:cs typeface="Tahoma"/>
            </a:endParaRPr>
          </a:p>
          <a:p>
            <a:pPr marL="30480" marR="5080">
              <a:lnSpc>
                <a:spcPct val="100800"/>
              </a:lnSpc>
              <a:spcBef>
                <a:spcPts val="204"/>
              </a:spcBef>
            </a:pPr>
            <a:r>
              <a:rPr sz="1200" dirty="0">
                <a:solidFill>
                  <a:srgbClr val="A6A6A6"/>
                </a:solidFill>
                <a:latin typeface="Tahoma"/>
                <a:cs typeface="Tahoma"/>
              </a:rPr>
              <a:t>Other</a:t>
            </a:r>
            <a:r>
              <a:rPr sz="1200" spc="-75" dirty="0">
                <a:solidFill>
                  <a:srgbClr val="A6A6A6"/>
                </a:solidFill>
                <a:latin typeface="Tahoma"/>
                <a:cs typeface="Tahoma"/>
              </a:rPr>
              <a:t> </a:t>
            </a:r>
            <a:r>
              <a:rPr sz="1200" dirty="0">
                <a:solidFill>
                  <a:srgbClr val="A6A6A6"/>
                </a:solidFill>
                <a:latin typeface="Tahoma"/>
                <a:cs typeface="Tahoma"/>
              </a:rPr>
              <a:t>resources</a:t>
            </a:r>
            <a:r>
              <a:rPr sz="1200" spc="-70" dirty="0">
                <a:solidFill>
                  <a:srgbClr val="A6A6A6"/>
                </a:solidFill>
                <a:latin typeface="Tahoma"/>
                <a:cs typeface="Tahoma"/>
              </a:rPr>
              <a:t> </a:t>
            </a:r>
            <a:r>
              <a:rPr sz="1200" dirty="0">
                <a:solidFill>
                  <a:srgbClr val="A6A6A6"/>
                </a:solidFill>
                <a:latin typeface="Tahoma"/>
                <a:cs typeface="Tahoma"/>
              </a:rPr>
              <a:t>from</a:t>
            </a:r>
            <a:r>
              <a:rPr sz="1200" spc="-75" dirty="0">
                <a:solidFill>
                  <a:srgbClr val="A6A6A6"/>
                </a:solidFill>
                <a:latin typeface="Tahoma"/>
                <a:cs typeface="Tahoma"/>
              </a:rPr>
              <a:t> </a:t>
            </a:r>
            <a:r>
              <a:rPr sz="1200" spc="-25" dirty="0">
                <a:solidFill>
                  <a:srgbClr val="A6A6A6"/>
                </a:solidFill>
                <a:latin typeface="Tahoma"/>
                <a:cs typeface="Tahoma"/>
              </a:rPr>
              <a:t>NIST,</a:t>
            </a:r>
            <a:r>
              <a:rPr sz="1200" spc="-85" dirty="0">
                <a:solidFill>
                  <a:srgbClr val="A6A6A6"/>
                </a:solidFill>
                <a:latin typeface="Tahoma"/>
                <a:cs typeface="Tahoma"/>
              </a:rPr>
              <a:t> </a:t>
            </a:r>
            <a:r>
              <a:rPr sz="1200" dirty="0">
                <a:solidFill>
                  <a:srgbClr val="A6A6A6"/>
                </a:solidFill>
                <a:latin typeface="Tahoma"/>
                <a:cs typeface="Tahoma"/>
              </a:rPr>
              <a:t>SBA,</a:t>
            </a:r>
            <a:r>
              <a:rPr sz="1200" spc="-85" dirty="0">
                <a:solidFill>
                  <a:srgbClr val="A6A6A6"/>
                </a:solidFill>
                <a:latin typeface="Tahoma"/>
                <a:cs typeface="Tahoma"/>
              </a:rPr>
              <a:t> </a:t>
            </a:r>
            <a:r>
              <a:rPr sz="1200" dirty="0">
                <a:solidFill>
                  <a:srgbClr val="A6A6A6"/>
                </a:solidFill>
                <a:latin typeface="Tahoma"/>
                <a:cs typeface="Tahoma"/>
              </a:rPr>
              <a:t>FTC</a:t>
            </a:r>
            <a:r>
              <a:rPr sz="1200" spc="-70" dirty="0">
                <a:solidFill>
                  <a:srgbClr val="A6A6A6"/>
                </a:solidFill>
                <a:latin typeface="Tahoma"/>
                <a:cs typeface="Tahoma"/>
              </a:rPr>
              <a:t> </a:t>
            </a:r>
            <a:r>
              <a:rPr sz="1200" spc="-20" dirty="0">
                <a:solidFill>
                  <a:srgbClr val="A6A6A6"/>
                </a:solidFill>
                <a:latin typeface="Tahoma"/>
                <a:cs typeface="Tahoma"/>
              </a:rPr>
              <a:t>and</a:t>
            </a:r>
            <a:r>
              <a:rPr sz="1200" spc="-70" dirty="0">
                <a:solidFill>
                  <a:srgbClr val="A6A6A6"/>
                </a:solidFill>
                <a:latin typeface="Tahoma"/>
                <a:cs typeface="Tahoma"/>
              </a:rPr>
              <a:t> </a:t>
            </a:r>
            <a:r>
              <a:rPr sz="1200" spc="-10" dirty="0">
                <a:solidFill>
                  <a:srgbClr val="A6A6A6"/>
                </a:solidFill>
                <a:latin typeface="Tahoma"/>
                <a:cs typeface="Tahoma"/>
              </a:rPr>
              <a:t>others </a:t>
            </a:r>
            <a:r>
              <a:rPr sz="1200" dirty="0">
                <a:solidFill>
                  <a:srgbClr val="A6A6A6"/>
                </a:solidFill>
                <a:latin typeface="Tahoma"/>
                <a:cs typeface="Tahoma"/>
              </a:rPr>
              <a:t>also</a:t>
            </a:r>
            <a:r>
              <a:rPr sz="1200" spc="-120" dirty="0">
                <a:solidFill>
                  <a:srgbClr val="A6A6A6"/>
                </a:solidFill>
                <a:latin typeface="Tahoma"/>
                <a:cs typeface="Tahoma"/>
              </a:rPr>
              <a:t> </a:t>
            </a:r>
            <a:r>
              <a:rPr sz="1200" spc="-10" dirty="0">
                <a:solidFill>
                  <a:srgbClr val="A6A6A6"/>
                </a:solidFill>
                <a:latin typeface="Tahoma"/>
                <a:cs typeface="Tahoma"/>
              </a:rPr>
              <a:t>have</a:t>
            </a:r>
            <a:r>
              <a:rPr sz="1200" spc="-114" dirty="0">
                <a:solidFill>
                  <a:srgbClr val="A6A6A6"/>
                </a:solidFill>
                <a:latin typeface="Tahoma"/>
                <a:cs typeface="Tahoma"/>
              </a:rPr>
              <a:t> </a:t>
            </a:r>
            <a:r>
              <a:rPr sz="1200" dirty="0">
                <a:solidFill>
                  <a:srgbClr val="A6A6A6"/>
                </a:solidFill>
                <a:latin typeface="Tahoma"/>
                <a:cs typeface="Tahoma"/>
              </a:rPr>
              <a:t>great</a:t>
            </a:r>
            <a:r>
              <a:rPr sz="1200" spc="-105" dirty="0">
                <a:solidFill>
                  <a:srgbClr val="A6A6A6"/>
                </a:solidFill>
                <a:latin typeface="Tahoma"/>
                <a:cs typeface="Tahoma"/>
              </a:rPr>
              <a:t> </a:t>
            </a:r>
            <a:r>
              <a:rPr sz="1200" dirty="0">
                <a:solidFill>
                  <a:srgbClr val="A6A6A6"/>
                </a:solidFill>
                <a:latin typeface="Tahoma"/>
                <a:cs typeface="Tahoma"/>
              </a:rPr>
              <a:t>content</a:t>
            </a:r>
            <a:r>
              <a:rPr sz="1200" spc="-105" dirty="0">
                <a:solidFill>
                  <a:srgbClr val="A6A6A6"/>
                </a:solidFill>
                <a:latin typeface="Tahoma"/>
                <a:cs typeface="Tahoma"/>
              </a:rPr>
              <a:t> </a:t>
            </a:r>
            <a:r>
              <a:rPr sz="1200" dirty="0">
                <a:solidFill>
                  <a:srgbClr val="A6A6A6"/>
                </a:solidFill>
                <a:latin typeface="Tahoma"/>
                <a:cs typeface="Tahoma"/>
              </a:rPr>
              <a:t>that</a:t>
            </a:r>
            <a:r>
              <a:rPr sz="1200" spc="-100" dirty="0">
                <a:solidFill>
                  <a:srgbClr val="A6A6A6"/>
                </a:solidFill>
                <a:latin typeface="Tahoma"/>
                <a:cs typeface="Tahoma"/>
              </a:rPr>
              <a:t> </a:t>
            </a:r>
            <a:r>
              <a:rPr sz="1200" dirty="0">
                <a:solidFill>
                  <a:srgbClr val="A6A6A6"/>
                </a:solidFill>
                <a:latin typeface="Tahoma"/>
                <a:cs typeface="Tahoma"/>
              </a:rPr>
              <a:t>is</a:t>
            </a:r>
            <a:r>
              <a:rPr sz="1200" spc="-105" dirty="0">
                <a:solidFill>
                  <a:srgbClr val="A6A6A6"/>
                </a:solidFill>
                <a:latin typeface="Tahoma"/>
                <a:cs typeface="Tahoma"/>
              </a:rPr>
              <a:t> </a:t>
            </a:r>
            <a:r>
              <a:rPr sz="1200" dirty="0">
                <a:solidFill>
                  <a:srgbClr val="A6A6A6"/>
                </a:solidFill>
                <a:latin typeface="Tahoma"/>
                <a:cs typeface="Tahoma"/>
              </a:rPr>
              <a:t>available</a:t>
            </a:r>
            <a:r>
              <a:rPr sz="1200" spc="-114" dirty="0">
                <a:solidFill>
                  <a:srgbClr val="A6A6A6"/>
                </a:solidFill>
                <a:latin typeface="Tahoma"/>
                <a:cs typeface="Tahoma"/>
              </a:rPr>
              <a:t> </a:t>
            </a:r>
            <a:r>
              <a:rPr sz="1200" spc="-20" dirty="0">
                <a:solidFill>
                  <a:srgbClr val="A6A6A6"/>
                </a:solidFill>
                <a:latin typeface="Tahoma"/>
                <a:cs typeface="Tahoma"/>
              </a:rPr>
              <a:t>upon </a:t>
            </a:r>
            <a:r>
              <a:rPr sz="1200" spc="-10" dirty="0">
                <a:solidFill>
                  <a:srgbClr val="A6A6A6"/>
                </a:solidFill>
                <a:latin typeface="Tahoma"/>
                <a:cs typeface="Tahoma"/>
              </a:rPr>
              <a:t>request</a:t>
            </a:r>
            <a:endParaRPr sz="1200">
              <a:latin typeface="Tahoma"/>
              <a:cs typeface="Tahom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31949" y="0"/>
            <a:ext cx="9360535" cy="6858000"/>
            <a:chOff x="2831949" y="0"/>
            <a:chExt cx="9360535" cy="6858000"/>
          </a:xfrm>
        </p:grpSpPr>
        <p:pic>
          <p:nvPicPr>
            <p:cNvPr id="3" name="object 3"/>
            <p:cNvPicPr/>
            <p:nvPr/>
          </p:nvPicPr>
          <p:blipFill>
            <a:blip r:embed="rId2" cstate="print"/>
            <a:stretch>
              <a:fillRect/>
            </a:stretch>
          </p:blipFill>
          <p:spPr>
            <a:xfrm>
              <a:off x="7645614" y="606659"/>
              <a:ext cx="4546385" cy="6251340"/>
            </a:xfrm>
            <a:prstGeom prst="rect">
              <a:avLst/>
            </a:prstGeom>
          </p:spPr>
        </p:pic>
        <p:sp>
          <p:nvSpPr>
            <p:cNvPr id="4" name="object 4"/>
            <p:cNvSpPr/>
            <p:nvPr/>
          </p:nvSpPr>
          <p:spPr>
            <a:xfrm>
              <a:off x="7666540" y="634140"/>
              <a:ext cx="4525645" cy="6224270"/>
            </a:xfrm>
            <a:custGeom>
              <a:avLst/>
              <a:gdLst/>
              <a:ahLst/>
              <a:cxnLst/>
              <a:rect l="l" t="t" r="r" b="b"/>
              <a:pathLst>
                <a:path w="4525645" h="6224270">
                  <a:moveTo>
                    <a:pt x="4525459" y="0"/>
                  </a:moveTo>
                  <a:lnTo>
                    <a:pt x="0" y="2027718"/>
                  </a:lnTo>
                  <a:lnTo>
                    <a:pt x="1166885" y="6223859"/>
                  </a:lnTo>
                  <a:lnTo>
                    <a:pt x="4525459" y="6223859"/>
                  </a:lnTo>
                  <a:lnTo>
                    <a:pt x="4525459" y="0"/>
                  </a:lnTo>
                  <a:close/>
                </a:path>
              </a:pathLst>
            </a:custGeom>
            <a:solidFill>
              <a:srgbClr val="071F43">
                <a:alpha val="45098"/>
              </a:srgbClr>
            </a:solidFill>
          </p:spPr>
          <p:txBody>
            <a:bodyPr wrap="square" lIns="0" tIns="0" rIns="0" bIns="0" rtlCol="0"/>
            <a:lstStyle/>
            <a:p>
              <a:endParaRPr/>
            </a:p>
          </p:txBody>
        </p:sp>
        <p:sp>
          <p:nvSpPr>
            <p:cNvPr id="5" name="object 5"/>
            <p:cNvSpPr/>
            <p:nvPr/>
          </p:nvSpPr>
          <p:spPr>
            <a:xfrm>
              <a:off x="7315198" y="0"/>
              <a:ext cx="4876800" cy="707390"/>
            </a:xfrm>
            <a:custGeom>
              <a:avLst/>
              <a:gdLst/>
              <a:ahLst/>
              <a:cxnLst/>
              <a:rect l="l" t="t" r="r" b="b"/>
              <a:pathLst>
                <a:path w="4876800" h="707390">
                  <a:moveTo>
                    <a:pt x="0" y="0"/>
                  </a:moveTo>
                  <a:lnTo>
                    <a:pt x="4876801" y="0"/>
                  </a:lnTo>
                  <a:lnTo>
                    <a:pt x="4876801" y="706931"/>
                  </a:lnTo>
                  <a:lnTo>
                    <a:pt x="0" y="706931"/>
                  </a:lnTo>
                  <a:lnTo>
                    <a:pt x="0" y="0"/>
                  </a:lnTo>
                  <a:close/>
                </a:path>
              </a:pathLst>
            </a:custGeom>
            <a:solidFill>
              <a:srgbClr val="C72040"/>
            </a:solidFill>
          </p:spPr>
          <p:txBody>
            <a:bodyPr wrap="square" lIns="0" tIns="0" rIns="0" bIns="0" rtlCol="0"/>
            <a:lstStyle/>
            <a:p>
              <a:endParaRPr/>
            </a:p>
          </p:txBody>
        </p:sp>
        <p:sp>
          <p:nvSpPr>
            <p:cNvPr id="6" name="object 6"/>
            <p:cNvSpPr/>
            <p:nvPr/>
          </p:nvSpPr>
          <p:spPr>
            <a:xfrm>
              <a:off x="2831949" y="0"/>
              <a:ext cx="9360535" cy="6858000"/>
            </a:xfrm>
            <a:custGeom>
              <a:avLst/>
              <a:gdLst/>
              <a:ahLst/>
              <a:cxnLst/>
              <a:rect l="l" t="t" r="r" b="b"/>
              <a:pathLst>
                <a:path w="9360535" h="6858000">
                  <a:moveTo>
                    <a:pt x="4802188" y="5068782"/>
                  </a:moveTo>
                  <a:lnTo>
                    <a:pt x="5879604" y="6857999"/>
                  </a:lnTo>
                  <a:lnTo>
                    <a:pt x="6012991" y="6857999"/>
                  </a:lnTo>
                  <a:lnTo>
                    <a:pt x="5527217" y="5080571"/>
                  </a:lnTo>
                  <a:lnTo>
                    <a:pt x="4814198" y="5080571"/>
                  </a:lnTo>
                  <a:lnTo>
                    <a:pt x="4802188" y="5068782"/>
                  </a:lnTo>
                  <a:close/>
                </a:path>
                <a:path w="9360535" h="6858000">
                  <a:moveTo>
                    <a:pt x="4529881" y="0"/>
                  </a:moveTo>
                  <a:lnTo>
                    <a:pt x="3820519" y="0"/>
                  </a:lnTo>
                  <a:lnTo>
                    <a:pt x="4027015" y="841068"/>
                  </a:lnTo>
                  <a:lnTo>
                    <a:pt x="6918760" y="1108974"/>
                  </a:lnTo>
                  <a:lnTo>
                    <a:pt x="4081092" y="2400981"/>
                  </a:lnTo>
                  <a:lnTo>
                    <a:pt x="4814198" y="5080571"/>
                  </a:lnTo>
                  <a:lnTo>
                    <a:pt x="5527217" y="5080571"/>
                  </a:lnTo>
                  <a:lnTo>
                    <a:pt x="4890525" y="2750941"/>
                  </a:lnTo>
                  <a:lnTo>
                    <a:pt x="9360050" y="716395"/>
                  </a:lnTo>
                  <a:lnTo>
                    <a:pt x="9360050" y="685923"/>
                  </a:lnTo>
                  <a:lnTo>
                    <a:pt x="4589921" y="244471"/>
                  </a:lnTo>
                  <a:lnTo>
                    <a:pt x="4529881" y="0"/>
                  </a:lnTo>
                  <a:close/>
                </a:path>
                <a:path w="9360535" h="6858000">
                  <a:moveTo>
                    <a:pt x="2915499" y="0"/>
                  </a:moveTo>
                  <a:lnTo>
                    <a:pt x="0" y="0"/>
                  </a:lnTo>
                  <a:lnTo>
                    <a:pt x="281321" y="143333"/>
                  </a:lnTo>
                  <a:lnTo>
                    <a:pt x="2622212" y="566812"/>
                  </a:lnTo>
                  <a:lnTo>
                    <a:pt x="2915499" y="0"/>
                  </a:lnTo>
                  <a:close/>
                </a:path>
              </a:pathLst>
            </a:custGeom>
            <a:solidFill>
              <a:srgbClr val="E7E6E9"/>
            </a:solidFill>
          </p:spPr>
          <p:txBody>
            <a:bodyPr wrap="square" lIns="0" tIns="0" rIns="0" bIns="0" rtlCol="0"/>
            <a:lstStyle/>
            <a:p>
              <a:endParaRPr/>
            </a:p>
          </p:txBody>
        </p:sp>
      </p:grpSp>
      <p:pic>
        <p:nvPicPr>
          <p:cNvPr id="7" name="object 7"/>
          <p:cNvPicPr/>
          <p:nvPr/>
        </p:nvPicPr>
        <p:blipFill>
          <a:blip r:embed="rId3">
            <a:extLst>
              <a:ext uri="{28A0092B-C50C-407E-A947-70E740481C1C}">
                <a14:useLocalDpi xmlns:a14="http://schemas.microsoft.com/office/drawing/2010/main" val="0"/>
              </a:ext>
            </a:extLst>
          </a:blip>
          <a:srcRect/>
          <a:stretch/>
        </p:blipFill>
        <p:spPr>
          <a:xfrm>
            <a:off x="299914" y="6104938"/>
            <a:ext cx="1076206" cy="650588"/>
          </a:xfrm>
          <a:prstGeom prst="rect">
            <a:avLst/>
          </a:prstGeom>
        </p:spPr>
      </p:pic>
      <p:pic>
        <p:nvPicPr>
          <p:cNvPr id="8" name="object 8"/>
          <p:cNvPicPr/>
          <p:nvPr/>
        </p:nvPicPr>
        <p:blipFill>
          <a:blip r:embed="rId4" cstate="print"/>
          <a:stretch>
            <a:fillRect/>
          </a:stretch>
        </p:blipFill>
        <p:spPr>
          <a:xfrm>
            <a:off x="100800" y="109588"/>
            <a:ext cx="2570467" cy="985240"/>
          </a:xfrm>
          <a:prstGeom prst="rect">
            <a:avLst/>
          </a:prstGeom>
        </p:spPr>
      </p:pic>
      <p:sp>
        <p:nvSpPr>
          <p:cNvPr id="9" name="object 9"/>
          <p:cNvSpPr txBox="1">
            <a:spLocks noGrp="1"/>
          </p:cNvSpPr>
          <p:nvPr>
            <p:ph type="title"/>
          </p:nvPr>
        </p:nvSpPr>
        <p:spPr>
          <a:xfrm>
            <a:off x="926434" y="3102355"/>
            <a:ext cx="3561715" cy="848360"/>
          </a:xfrm>
          <a:prstGeom prst="rect">
            <a:avLst/>
          </a:prstGeom>
        </p:spPr>
        <p:txBody>
          <a:bodyPr vert="horz" wrap="square" lIns="0" tIns="12700" rIns="0" bIns="0" rtlCol="0">
            <a:spAutoFit/>
          </a:bodyPr>
          <a:lstStyle/>
          <a:p>
            <a:pPr marL="12700">
              <a:lnSpc>
                <a:spcPct val="100000"/>
              </a:lnSpc>
              <a:spcBef>
                <a:spcPts val="100"/>
              </a:spcBef>
            </a:pPr>
            <a:r>
              <a:rPr sz="5400" spc="-330" dirty="0"/>
              <a:t>Thank</a:t>
            </a:r>
            <a:r>
              <a:rPr sz="5400" spc="-545" dirty="0"/>
              <a:t> </a:t>
            </a:r>
            <a:r>
              <a:rPr sz="5400" spc="-125" dirty="0"/>
              <a:t>You!</a:t>
            </a:r>
            <a:endParaRPr sz="5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68552" y="0"/>
            <a:ext cx="10823575" cy="6858000"/>
            <a:chOff x="1368552" y="0"/>
            <a:chExt cx="10823575" cy="6858000"/>
          </a:xfrm>
        </p:grpSpPr>
        <p:sp>
          <p:nvSpPr>
            <p:cNvPr id="3" name="object 3"/>
            <p:cNvSpPr/>
            <p:nvPr/>
          </p:nvSpPr>
          <p:spPr>
            <a:xfrm>
              <a:off x="1502624" y="6491335"/>
              <a:ext cx="7207250" cy="367030"/>
            </a:xfrm>
            <a:custGeom>
              <a:avLst/>
              <a:gdLst/>
              <a:ahLst/>
              <a:cxnLst/>
              <a:rect l="l" t="t" r="r" b="b"/>
              <a:pathLst>
                <a:path w="7207250" h="367029">
                  <a:moveTo>
                    <a:pt x="7206810" y="0"/>
                  </a:moveTo>
                  <a:lnTo>
                    <a:pt x="214630" y="0"/>
                  </a:lnTo>
                  <a:lnTo>
                    <a:pt x="0" y="366665"/>
                  </a:lnTo>
                  <a:lnTo>
                    <a:pt x="7206810" y="366665"/>
                  </a:lnTo>
                  <a:lnTo>
                    <a:pt x="7206810" y="0"/>
                  </a:lnTo>
                  <a:close/>
                </a:path>
              </a:pathLst>
            </a:custGeom>
            <a:solidFill>
              <a:srgbClr val="071F43"/>
            </a:solidFill>
          </p:spPr>
          <p:txBody>
            <a:bodyPr wrap="square" lIns="0" tIns="0" rIns="0" bIns="0" rtlCol="0"/>
            <a:lstStyle/>
            <a:p>
              <a:endParaRPr/>
            </a:p>
          </p:txBody>
        </p:sp>
        <p:sp>
          <p:nvSpPr>
            <p:cNvPr id="4" name="object 4"/>
            <p:cNvSpPr/>
            <p:nvPr/>
          </p:nvSpPr>
          <p:spPr>
            <a:xfrm>
              <a:off x="8709434" y="6491335"/>
              <a:ext cx="3482975" cy="367030"/>
            </a:xfrm>
            <a:custGeom>
              <a:avLst/>
              <a:gdLst/>
              <a:ahLst/>
              <a:cxnLst/>
              <a:rect l="l" t="t" r="r" b="b"/>
              <a:pathLst>
                <a:path w="3482975" h="367029">
                  <a:moveTo>
                    <a:pt x="0" y="0"/>
                  </a:moveTo>
                  <a:lnTo>
                    <a:pt x="3482564" y="0"/>
                  </a:lnTo>
                  <a:lnTo>
                    <a:pt x="3482564" y="366665"/>
                  </a:lnTo>
                  <a:lnTo>
                    <a:pt x="0" y="366665"/>
                  </a:lnTo>
                  <a:lnTo>
                    <a:pt x="0" y="0"/>
                  </a:lnTo>
                  <a:close/>
                </a:path>
              </a:pathLst>
            </a:custGeom>
            <a:solidFill>
              <a:srgbClr val="C72040"/>
            </a:solidFill>
          </p:spPr>
          <p:txBody>
            <a:bodyPr wrap="square" lIns="0" tIns="0" rIns="0" bIns="0" rtlCol="0"/>
            <a:lstStyle/>
            <a:p>
              <a:endParaRPr/>
            </a:p>
          </p:txBody>
        </p:sp>
        <p:pic>
          <p:nvPicPr>
            <p:cNvPr id="5" name="object 5"/>
            <p:cNvPicPr/>
            <p:nvPr/>
          </p:nvPicPr>
          <p:blipFill>
            <a:blip r:embed="rId3" cstate="print"/>
            <a:stretch>
              <a:fillRect/>
            </a:stretch>
          </p:blipFill>
          <p:spPr>
            <a:xfrm>
              <a:off x="1368552" y="0"/>
              <a:ext cx="10820400" cy="6857999"/>
            </a:xfrm>
            <a:prstGeom prst="rect">
              <a:avLst/>
            </a:prstGeom>
          </p:spPr>
        </p:pic>
      </p:grpSp>
      <p:sp>
        <p:nvSpPr>
          <p:cNvPr id="6" name="object 6"/>
          <p:cNvSpPr txBox="1">
            <a:spLocks noGrp="1"/>
          </p:cNvSpPr>
          <p:nvPr>
            <p:ph type="title"/>
          </p:nvPr>
        </p:nvSpPr>
        <p:spPr>
          <a:prstGeom prst="rect">
            <a:avLst/>
          </a:prstGeom>
        </p:spPr>
        <p:txBody>
          <a:bodyPr vert="horz" wrap="square" lIns="0" tIns="12700" rIns="0" bIns="0" rtlCol="0">
            <a:spAutoFit/>
          </a:bodyPr>
          <a:lstStyle/>
          <a:p>
            <a:pPr marL="974725">
              <a:lnSpc>
                <a:spcPct val="100000"/>
              </a:lnSpc>
              <a:spcBef>
                <a:spcPts val="100"/>
              </a:spcBef>
            </a:pPr>
            <a:r>
              <a:rPr spc="-155" dirty="0"/>
              <a:t>Critical</a:t>
            </a:r>
            <a:r>
              <a:rPr spc="-335" dirty="0"/>
              <a:t> </a:t>
            </a:r>
            <a:r>
              <a:rPr spc="-195" dirty="0"/>
              <a:t>Confidential</a:t>
            </a:r>
            <a:r>
              <a:rPr spc="-335" dirty="0"/>
              <a:t> </a:t>
            </a:r>
            <a:r>
              <a:rPr spc="-285" dirty="0"/>
              <a:t>Information</a:t>
            </a:r>
          </a:p>
        </p:txBody>
      </p:sp>
      <p:grpSp>
        <p:nvGrpSpPr>
          <p:cNvPr id="7" name="object 7"/>
          <p:cNvGrpSpPr/>
          <p:nvPr/>
        </p:nvGrpSpPr>
        <p:grpSpPr>
          <a:xfrm>
            <a:off x="0" y="0"/>
            <a:ext cx="12033885" cy="6858000"/>
            <a:chOff x="0" y="0"/>
            <a:chExt cx="12033885" cy="6858000"/>
          </a:xfrm>
        </p:grpSpPr>
        <p:pic>
          <p:nvPicPr>
            <p:cNvPr id="8" name="object 8"/>
            <p:cNvPicPr/>
            <p:nvPr/>
          </p:nvPicPr>
          <p:blipFill>
            <a:blip r:embed="rId4" cstate="print"/>
            <a:stretch>
              <a:fillRect/>
            </a:stretch>
          </p:blipFill>
          <p:spPr>
            <a:xfrm>
              <a:off x="0" y="0"/>
              <a:ext cx="2557272" cy="6857999"/>
            </a:xfrm>
            <a:prstGeom prst="rect">
              <a:avLst/>
            </a:prstGeom>
          </p:spPr>
        </p:pic>
        <p:sp>
          <p:nvSpPr>
            <p:cNvPr id="9" name="object 9"/>
            <p:cNvSpPr/>
            <p:nvPr/>
          </p:nvSpPr>
          <p:spPr>
            <a:xfrm>
              <a:off x="0" y="0"/>
              <a:ext cx="2468245" cy="6858000"/>
            </a:xfrm>
            <a:custGeom>
              <a:avLst/>
              <a:gdLst/>
              <a:ahLst/>
              <a:cxnLst/>
              <a:rect l="l" t="t" r="r" b="b"/>
              <a:pathLst>
                <a:path w="2468245" h="6858000">
                  <a:moveTo>
                    <a:pt x="0" y="0"/>
                  </a:moveTo>
                  <a:lnTo>
                    <a:pt x="2467896" y="0"/>
                  </a:lnTo>
                  <a:lnTo>
                    <a:pt x="2467896" y="6858000"/>
                  </a:lnTo>
                  <a:lnTo>
                    <a:pt x="0" y="6858000"/>
                  </a:lnTo>
                  <a:lnTo>
                    <a:pt x="0" y="0"/>
                  </a:lnTo>
                  <a:close/>
                </a:path>
              </a:pathLst>
            </a:custGeom>
            <a:solidFill>
              <a:srgbClr val="C72040"/>
            </a:solidFill>
          </p:spPr>
          <p:txBody>
            <a:bodyPr wrap="square" lIns="0" tIns="0" rIns="0" bIns="0" rtlCol="0"/>
            <a:lstStyle/>
            <a:p>
              <a:endParaRPr/>
            </a:p>
          </p:txBody>
        </p:sp>
        <p:pic>
          <p:nvPicPr>
            <p:cNvPr id="10" name="object 10"/>
            <p:cNvPicPr/>
            <p:nvPr/>
          </p:nvPicPr>
          <p:blipFill>
            <a:blip r:embed="rId5" cstate="print"/>
            <a:stretch>
              <a:fillRect/>
            </a:stretch>
          </p:blipFill>
          <p:spPr>
            <a:xfrm>
              <a:off x="740663" y="1901951"/>
              <a:ext cx="3453384" cy="3450336"/>
            </a:xfrm>
            <a:prstGeom prst="rect">
              <a:avLst/>
            </a:prstGeom>
          </p:spPr>
        </p:pic>
        <p:pic>
          <p:nvPicPr>
            <p:cNvPr id="11" name="object 11"/>
            <p:cNvPicPr/>
            <p:nvPr/>
          </p:nvPicPr>
          <p:blipFill>
            <a:blip r:embed="rId6" cstate="print"/>
            <a:stretch>
              <a:fillRect/>
            </a:stretch>
          </p:blipFill>
          <p:spPr>
            <a:xfrm>
              <a:off x="838725" y="2000277"/>
              <a:ext cx="3258349" cy="3254359"/>
            </a:xfrm>
            <a:prstGeom prst="rect">
              <a:avLst/>
            </a:prstGeom>
          </p:spPr>
        </p:pic>
        <p:sp>
          <p:nvSpPr>
            <p:cNvPr id="12" name="object 12"/>
            <p:cNvSpPr/>
            <p:nvPr/>
          </p:nvSpPr>
          <p:spPr>
            <a:xfrm>
              <a:off x="5011187" y="2031090"/>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7" y="458941"/>
                  </a:lnTo>
                  <a:lnTo>
                    <a:pt x="322063" y="445433"/>
                  </a:lnTo>
                  <a:lnTo>
                    <a:pt x="361442" y="424059"/>
                  </a:lnTo>
                  <a:lnTo>
                    <a:pt x="395752" y="395751"/>
                  </a:lnTo>
                  <a:lnTo>
                    <a:pt x="424060" y="361441"/>
                  </a:lnTo>
                  <a:lnTo>
                    <a:pt x="445434" y="322062"/>
                  </a:lnTo>
                  <a:lnTo>
                    <a:pt x="458942" y="278546"/>
                  </a:lnTo>
                  <a:lnTo>
                    <a:pt x="463652" y="231825"/>
                  </a:lnTo>
                  <a:lnTo>
                    <a:pt x="458942" y="185104"/>
                  </a:lnTo>
                  <a:lnTo>
                    <a:pt x="445434" y="141588"/>
                  </a:lnTo>
                  <a:lnTo>
                    <a:pt x="424060" y="102209"/>
                  </a:lnTo>
                  <a:lnTo>
                    <a:pt x="395752" y="67900"/>
                  </a:lnTo>
                  <a:lnTo>
                    <a:pt x="361442" y="39592"/>
                  </a:lnTo>
                  <a:lnTo>
                    <a:pt x="322063" y="18218"/>
                  </a:lnTo>
                  <a:lnTo>
                    <a:pt x="278547" y="4709"/>
                  </a:lnTo>
                  <a:lnTo>
                    <a:pt x="231825" y="0"/>
                  </a:lnTo>
                  <a:close/>
                </a:path>
              </a:pathLst>
            </a:custGeom>
            <a:solidFill>
              <a:srgbClr val="042469"/>
            </a:solidFill>
          </p:spPr>
          <p:txBody>
            <a:bodyPr wrap="square" lIns="0" tIns="0" rIns="0" bIns="0" rtlCol="0"/>
            <a:lstStyle/>
            <a:p>
              <a:endParaRPr/>
            </a:p>
          </p:txBody>
        </p:sp>
        <p:sp>
          <p:nvSpPr>
            <p:cNvPr id="13" name="object 13"/>
            <p:cNvSpPr/>
            <p:nvPr/>
          </p:nvSpPr>
          <p:spPr>
            <a:xfrm>
              <a:off x="5108267" y="2117783"/>
              <a:ext cx="257810" cy="272415"/>
            </a:xfrm>
            <a:custGeom>
              <a:avLst/>
              <a:gdLst/>
              <a:ahLst/>
              <a:cxnLst/>
              <a:rect l="l" t="t" r="r" b="b"/>
              <a:pathLst>
                <a:path w="257810" h="272414">
                  <a:moveTo>
                    <a:pt x="235749" y="0"/>
                  </a:moveTo>
                  <a:lnTo>
                    <a:pt x="225489" y="1862"/>
                  </a:lnTo>
                  <a:lnTo>
                    <a:pt x="215228" y="7668"/>
                  </a:lnTo>
                  <a:lnTo>
                    <a:pt x="204822" y="16761"/>
                  </a:lnTo>
                  <a:lnTo>
                    <a:pt x="94075" y="196717"/>
                  </a:lnTo>
                  <a:lnTo>
                    <a:pt x="45721" y="134394"/>
                  </a:lnTo>
                  <a:lnTo>
                    <a:pt x="39372" y="129136"/>
                  </a:lnTo>
                  <a:lnTo>
                    <a:pt x="31196" y="126215"/>
                  </a:lnTo>
                  <a:lnTo>
                    <a:pt x="21703" y="127383"/>
                  </a:lnTo>
                  <a:lnTo>
                    <a:pt x="11406" y="134394"/>
                  </a:lnTo>
                  <a:lnTo>
                    <a:pt x="3399" y="140736"/>
                  </a:lnTo>
                  <a:lnTo>
                    <a:pt x="0" y="148904"/>
                  </a:lnTo>
                  <a:lnTo>
                    <a:pt x="548" y="158386"/>
                  </a:lnTo>
                  <a:lnTo>
                    <a:pt x="4387" y="168672"/>
                  </a:lnTo>
                  <a:lnTo>
                    <a:pt x="73798" y="258261"/>
                  </a:lnTo>
                  <a:lnTo>
                    <a:pt x="80816" y="265273"/>
                  </a:lnTo>
                  <a:lnTo>
                    <a:pt x="87056" y="272283"/>
                  </a:lnTo>
                  <a:lnTo>
                    <a:pt x="94075" y="272283"/>
                  </a:lnTo>
                  <a:lnTo>
                    <a:pt x="103398" y="271078"/>
                  </a:lnTo>
                  <a:lnTo>
                    <a:pt x="253176" y="44026"/>
                  </a:lnTo>
                  <a:lnTo>
                    <a:pt x="257563" y="21045"/>
                  </a:lnTo>
                  <a:lnTo>
                    <a:pt x="254163" y="10285"/>
                  </a:lnTo>
                  <a:lnTo>
                    <a:pt x="246156" y="2738"/>
                  </a:lnTo>
                  <a:lnTo>
                    <a:pt x="235749" y="0"/>
                  </a:lnTo>
                  <a:close/>
                </a:path>
              </a:pathLst>
            </a:custGeom>
            <a:solidFill>
              <a:srgbClr val="FFFFFF"/>
            </a:solidFill>
          </p:spPr>
          <p:txBody>
            <a:bodyPr wrap="square" lIns="0" tIns="0" rIns="0" bIns="0" rtlCol="0"/>
            <a:lstStyle/>
            <a:p>
              <a:endParaRPr/>
            </a:p>
          </p:txBody>
        </p:sp>
        <p:sp>
          <p:nvSpPr>
            <p:cNvPr id="14" name="object 14"/>
            <p:cNvSpPr/>
            <p:nvPr/>
          </p:nvSpPr>
          <p:spPr>
            <a:xfrm>
              <a:off x="5011187" y="3085679"/>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6"/>
                  </a:lnTo>
                  <a:lnTo>
                    <a:pt x="18218" y="322062"/>
                  </a:lnTo>
                  <a:lnTo>
                    <a:pt x="39592" y="361441"/>
                  </a:lnTo>
                  <a:lnTo>
                    <a:pt x="67900" y="395751"/>
                  </a:lnTo>
                  <a:lnTo>
                    <a:pt x="102209" y="424059"/>
                  </a:lnTo>
                  <a:lnTo>
                    <a:pt x="141588" y="445433"/>
                  </a:lnTo>
                  <a:lnTo>
                    <a:pt x="185104" y="458941"/>
                  </a:lnTo>
                  <a:lnTo>
                    <a:pt x="231825" y="463651"/>
                  </a:lnTo>
                  <a:lnTo>
                    <a:pt x="278547" y="458941"/>
                  </a:lnTo>
                  <a:lnTo>
                    <a:pt x="322063" y="445433"/>
                  </a:lnTo>
                  <a:lnTo>
                    <a:pt x="361442" y="424059"/>
                  </a:lnTo>
                  <a:lnTo>
                    <a:pt x="395752" y="395751"/>
                  </a:lnTo>
                  <a:lnTo>
                    <a:pt x="424060" y="361441"/>
                  </a:lnTo>
                  <a:lnTo>
                    <a:pt x="445434" y="322062"/>
                  </a:lnTo>
                  <a:lnTo>
                    <a:pt x="458942" y="278546"/>
                  </a:lnTo>
                  <a:lnTo>
                    <a:pt x="463652" y="231825"/>
                  </a:lnTo>
                  <a:lnTo>
                    <a:pt x="458942" y="185104"/>
                  </a:lnTo>
                  <a:lnTo>
                    <a:pt x="445434" y="141588"/>
                  </a:lnTo>
                  <a:lnTo>
                    <a:pt x="424060" y="102209"/>
                  </a:lnTo>
                  <a:lnTo>
                    <a:pt x="395752" y="67900"/>
                  </a:lnTo>
                  <a:lnTo>
                    <a:pt x="361442" y="39592"/>
                  </a:lnTo>
                  <a:lnTo>
                    <a:pt x="322063" y="18218"/>
                  </a:lnTo>
                  <a:lnTo>
                    <a:pt x="278547" y="4709"/>
                  </a:lnTo>
                  <a:lnTo>
                    <a:pt x="231825" y="0"/>
                  </a:lnTo>
                  <a:close/>
                </a:path>
              </a:pathLst>
            </a:custGeom>
            <a:solidFill>
              <a:srgbClr val="818181"/>
            </a:solidFill>
          </p:spPr>
          <p:txBody>
            <a:bodyPr wrap="square" lIns="0" tIns="0" rIns="0" bIns="0" rtlCol="0"/>
            <a:lstStyle/>
            <a:p>
              <a:endParaRPr/>
            </a:p>
          </p:txBody>
        </p:sp>
        <p:sp>
          <p:nvSpPr>
            <p:cNvPr id="15" name="object 15"/>
            <p:cNvSpPr/>
            <p:nvPr/>
          </p:nvSpPr>
          <p:spPr>
            <a:xfrm>
              <a:off x="5108267" y="3172372"/>
              <a:ext cx="257810" cy="272415"/>
            </a:xfrm>
            <a:custGeom>
              <a:avLst/>
              <a:gdLst/>
              <a:ahLst/>
              <a:cxnLst/>
              <a:rect l="l" t="t" r="r" b="b"/>
              <a:pathLst>
                <a:path w="257810" h="272414">
                  <a:moveTo>
                    <a:pt x="235749" y="0"/>
                  </a:moveTo>
                  <a:lnTo>
                    <a:pt x="225489" y="1862"/>
                  </a:lnTo>
                  <a:lnTo>
                    <a:pt x="215228" y="7668"/>
                  </a:lnTo>
                  <a:lnTo>
                    <a:pt x="204822" y="16761"/>
                  </a:lnTo>
                  <a:lnTo>
                    <a:pt x="94075" y="196718"/>
                  </a:lnTo>
                  <a:lnTo>
                    <a:pt x="45721" y="134395"/>
                  </a:lnTo>
                  <a:lnTo>
                    <a:pt x="39372" y="129137"/>
                  </a:lnTo>
                  <a:lnTo>
                    <a:pt x="31196" y="126215"/>
                  </a:lnTo>
                  <a:lnTo>
                    <a:pt x="21703" y="127384"/>
                  </a:lnTo>
                  <a:lnTo>
                    <a:pt x="11406" y="134395"/>
                  </a:lnTo>
                  <a:lnTo>
                    <a:pt x="3399" y="140737"/>
                  </a:lnTo>
                  <a:lnTo>
                    <a:pt x="0" y="148905"/>
                  </a:lnTo>
                  <a:lnTo>
                    <a:pt x="548" y="158387"/>
                  </a:lnTo>
                  <a:lnTo>
                    <a:pt x="4387" y="168672"/>
                  </a:lnTo>
                  <a:lnTo>
                    <a:pt x="73798" y="258262"/>
                  </a:lnTo>
                  <a:lnTo>
                    <a:pt x="80816" y="265272"/>
                  </a:lnTo>
                  <a:lnTo>
                    <a:pt x="87056" y="272284"/>
                  </a:lnTo>
                  <a:lnTo>
                    <a:pt x="94075" y="272284"/>
                  </a:lnTo>
                  <a:lnTo>
                    <a:pt x="103398" y="271079"/>
                  </a:lnTo>
                  <a:lnTo>
                    <a:pt x="253176" y="44027"/>
                  </a:lnTo>
                  <a:lnTo>
                    <a:pt x="257563" y="21045"/>
                  </a:lnTo>
                  <a:lnTo>
                    <a:pt x="254163" y="10285"/>
                  </a:lnTo>
                  <a:lnTo>
                    <a:pt x="246156" y="2738"/>
                  </a:lnTo>
                  <a:lnTo>
                    <a:pt x="235749" y="0"/>
                  </a:lnTo>
                  <a:close/>
                </a:path>
              </a:pathLst>
            </a:custGeom>
            <a:solidFill>
              <a:srgbClr val="FFFFFF"/>
            </a:solidFill>
          </p:spPr>
          <p:txBody>
            <a:bodyPr wrap="square" lIns="0" tIns="0" rIns="0" bIns="0" rtlCol="0"/>
            <a:lstStyle/>
            <a:p>
              <a:endParaRPr/>
            </a:p>
          </p:txBody>
        </p:sp>
        <p:sp>
          <p:nvSpPr>
            <p:cNvPr id="16" name="object 16"/>
            <p:cNvSpPr/>
            <p:nvPr/>
          </p:nvSpPr>
          <p:spPr>
            <a:xfrm>
              <a:off x="5011187" y="4140268"/>
              <a:ext cx="464184" cy="464184"/>
            </a:xfrm>
            <a:custGeom>
              <a:avLst/>
              <a:gdLst/>
              <a:ahLst/>
              <a:cxnLst/>
              <a:rect l="l" t="t" r="r" b="b"/>
              <a:pathLst>
                <a:path w="464185" h="464185">
                  <a:moveTo>
                    <a:pt x="231825" y="0"/>
                  </a:moveTo>
                  <a:lnTo>
                    <a:pt x="185104" y="4709"/>
                  </a:lnTo>
                  <a:lnTo>
                    <a:pt x="141588" y="18218"/>
                  </a:lnTo>
                  <a:lnTo>
                    <a:pt x="102209" y="39592"/>
                  </a:lnTo>
                  <a:lnTo>
                    <a:pt x="67900" y="67900"/>
                  </a:lnTo>
                  <a:lnTo>
                    <a:pt x="39592" y="102209"/>
                  </a:lnTo>
                  <a:lnTo>
                    <a:pt x="18218" y="141588"/>
                  </a:lnTo>
                  <a:lnTo>
                    <a:pt x="4709" y="185104"/>
                  </a:lnTo>
                  <a:lnTo>
                    <a:pt x="0" y="231825"/>
                  </a:lnTo>
                  <a:lnTo>
                    <a:pt x="4709" y="278547"/>
                  </a:lnTo>
                  <a:lnTo>
                    <a:pt x="18218" y="322063"/>
                  </a:lnTo>
                  <a:lnTo>
                    <a:pt x="39592" y="361442"/>
                  </a:lnTo>
                  <a:lnTo>
                    <a:pt x="67900" y="395752"/>
                  </a:lnTo>
                  <a:lnTo>
                    <a:pt x="102209" y="424060"/>
                  </a:lnTo>
                  <a:lnTo>
                    <a:pt x="141588" y="445434"/>
                  </a:lnTo>
                  <a:lnTo>
                    <a:pt x="185104" y="458942"/>
                  </a:lnTo>
                  <a:lnTo>
                    <a:pt x="231825" y="463652"/>
                  </a:lnTo>
                  <a:lnTo>
                    <a:pt x="278547" y="458942"/>
                  </a:lnTo>
                  <a:lnTo>
                    <a:pt x="322063" y="445434"/>
                  </a:lnTo>
                  <a:lnTo>
                    <a:pt x="361442" y="424060"/>
                  </a:lnTo>
                  <a:lnTo>
                    <a:pt x="395752" y="395752"/>
                  </a:lnTo>
                  <a:lnTo>
                    <a:pt x="424060" y="361442"/>
                  </a:lnTo>
                  <a:lnTo>
                    <a:pt x="445434" y="322063"/>
                  </a:lnTo>
                  <a:lnTo>
                    <a:pt x="458942" y="278547"/>
                  </a:lnTo>
                  <a:lnTo>
                    <a:pt x="463652" y="231825"/>
                  </a:lnTo>
                  <a:lnTo>
                    <a:pt x="458942" y="185104"/>
                  </a:lnTo>
                  <a:lnTo>
                    <a:pt x="445434" y="141588"/>
                  </a:lnTo>
                  <a:lnTo>
                    <a:pt x="424060" y="102209"/>
                  </a:lnTo>
                  <a:lnTo>
                    <a:pt x="395752" y="67900"/>
                  </a:lnTo>
                  <a:lnTo>
                    <a:pt x="361442" y="39592"/>
                  </a:lnTo>
                  <a:lnTo>
                    <a:pt x="322063" y="18218"/>
                  </a:lnTo>
                  <a:lnTo>
                    <a:pt x="278547" y="4709"/>
                  </a:lnTo>
                  <a:lnTo>
                    <a:pt x="231825" y="0"/>
                  </a:lnTo>
                  <a:close/>
                </a:path>
              </a:pathLst>
            </a:custGeom>
            <a:solidFill>
              <a:srgbClr val="C72040"/>
            </a:solidFill>
          </p:spPr>
          <p:txBody>
            <a:bodyPr wrap="square" lIns="0" tIns="0" rIns="0" bIns="0" rtlCol="0"/>
            <a:lstStyle/>
            <a:p>
              <a:endParaRPr/>
            </a:p>
          </p:txBody>
        </p:sp>
        <p:sp>
          <p:nvSpPr>
            <p:cNvPr id="17" name="object 17"/>
            <p:cNvSpPr/>
            <p:nvPr/>
          </p:nvSpPr>
          <p:spPr>
            <a:xfrm>
              <a:off x="5108267" y="4226960"/>
              <a:ext cx="257810" cy="272415"/>
            </a:xfrm>
            <a:custGeom>
              <a:avLst/>
              <a:gdLst/>
              <a:ahLst/>
              <a:cxnLst/>
              <a:rect l="l" t="t" r="r" b="b"/>
              <a:pathLst>
                <a:path w="257810" h="272414">
                  <a:moveTo>
                    <a:pt x="235749" y="0"/>
                  </a:moveTo>
                  <a:lnTo>
                    <a:pt x="225489" y="1862"/>
                  </a:lnTo>
                  <a:lnTo>
                    <a:pt x="215228" y="7668"/>
                  </a:lnTo>
                  <a:lnTo>
                    <a:pt x="204822" y="16761"/>
                  </a:lnTo>
                  <a:lnTo>
                    <a:pt x="94075" y="196718"/>
                  </a:lnTo>
                  <a:lnTo>
                    <a:pt x="45721" y="134395"/>
                  </a:lnTo>
                  <a:lnTo>
                    <a:pt x="39372" y="129137"/>
                  </a:lnTo>
                  <a:lnTo>
                    <a:pt x="31196" y="126215"/>
                  </a:lnTo>
                  <a:lnTo>
                    <a:pt x="21703" y="127384"/>
                  </a:lnTo>
                  <a:lnTo>
                    <a:pt x="11406" y="134395"/>
                  </a:lnTo>
                  <a:lnTo>
                    <a:pt x="3399" y="140737"/>
                  </a:lnTo>
                  <a:lnTo>
                    <a:pt x="0" y="148905"/>
                  </a:lnTo>
                  <a:lnTo>
                    <a:pt x="548" y="158387"/>
                  </a:lnTo>
                  <a:lnTo>
                    <a:pt x="4387" y="168672"/>
                  </a:lnTo>
                  <a:lnTo>
                    <a:pt x="73798" y="258262"/>
                  </a:lnTo>
                  <a:lnTo>
                    <a:pt x="80816" y="265272"/>
                  </a:lnTo>
                  <a:lnTo>
                    <a:pt x="87056" y="272284"/>
                  </a:lnTo>
                  <a:lnTo>
                    <a:pt x="94075" y="272284"/>
                  </a:lnTo>
                  <a:lnTo>
                    <a:pt x="103398" y="271079"/>
                  </a:lnTo>
                  <a:lnTo>
                    <a:pt x="253176" y="44027"/>
                  </a:lnTo>
                  <a:lnTo>
                    <a:pt x="257563" y="21045"/>
                  </a:lnTo>
                  <a:lnTo>
                    <a:pt x="254163" y="10285"/>
                  </a:lnTo>
                  <a:lnTo>
                    <a:pt x="246156" y="2738"/>
                  </a:lnTo>
                  <a:lnTo>
                    <a:pt x="235749" y="0"/>
                  </a:lnTo>
                  <a:close/>
                </a:path>
              </a:pathLst>
            </a:custGeom>
            <a:solidFill>
              <a:srgbClr val="FFFFFF"/>
            </a:solidFill>
          </p:spPr>
          <p:txBody>
            <a:bodyPr wrap="square" lIns="0" tIns="0" rIns="0" bIns="0" rtlCol="0"/>
            <a:lstStyle/>
            <a:p>
              <a:endParaRPr/>
            </a:p>
          </p:txBody>
        </p:sp>
        <p:pic>
          <p:nvPicPr>
            <p:cNvPr id="18" name="object 18"/>
            <p:cNvPicPr/>
            <p:nvPr/>
          </p:nvPicPr>
          <p:blipFill>
            <a:blip r:embed="rId7" cstate="print"/>
            <a:stretch>
              <a:fillRect/>
            </a:stretch>
          </p:blipFill>
          <p:spPr>
            <a:xfrm>
              <a:off x="10551471" y="151424"/>
              <a:ext cx="1481982" cy="1369425"/>
            </a:xfrm>
            <a:prstGeom prst="rect">
              <a:avLst/>
            </a:prstGeom>
          </p:spPr>
        </p:pic>
      </p:grpSp>
      <p:sp>
        <p:nvSpPr>
          <p:cNvPr id="19" name="object 19"/>
          <p:cNvSpPr txBox="1"/>
          <p:nvPr/>
        </p:nvSpPr>
        <p:spPr>
          <a:xfrm>
            <a:off x="5663110" y="2128011"/>
            <a:ext cx="3237865" cy="237871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7F7F7F"/>
                </a:solidFill>
                <a:latin typeface="Tahoma"/>
                <a:cs typeface="Tahoma"/>
              </a:rPr>
              <a:t>What</a:t>
            </a:r>
            <a:r>
              <a:rPr sz="1600" spc="-120" dirty="0">
                <a:solidFill>
                  <a:srgbClr val="7F7F7F"/>
                </a:solidFill>
                <a:latin typeface="Tahoma"/>
                <a:cs typeface="Tahoma"/>
              </a:rPr>
              <a:t> </a:t>
            </a:r>
            <a:r>
              <a:rPr sz="1600" dirty="0">
                <a:solidFill>
                  <a:srgbClr val="7F7F7F"/>
                </a:solidFill>
                <a:latin typeface="Tahoma"/>
                <a:cs typeface="Tahoma"/>
              </a:rPr>
              <a:t>is</a:t>
            </a:r>
            <a:r>
              <a:rPr sz="1600" spc="-114" dirty="0">
                <a:solidFill>
                  <a:srgbClr val="7F7F7F"/>
                </a:solidFill>
                <a:latin typeface="Tahoma"/>
                <a:cs typeface="Tahoma"/>
              </a:rPr>
              <a:t> </a:t>
            </a:r>
            <a:r>
              <a:rPr sz="1600" spc="45" dirty="0">
                <a:solidFill>
                  <a:srgbClr val="7F7F7F"/>
                </a:solidFill>
                <a:latin typeface="Tahoma"/>
                <a:cs typeface="Tahoma"/>
              </a:rPr>
              <a:t>Critical</a:t>
            </a:r>
            <a:r>
              <a:rPr sz="1600" spc="-120" dirty="0">
                <a:solidFill>
                  <a:srgbClr val="7F7F7F"/>
                </a:solidFill>
                <a:latin typeface="Tahoma"/>
                <a:cs typeface="Tahoma"/>
              </a:rPr>
              <a:t> </a:t>
            </a:r>
            <a:r>
              <a:rPr sz="1600" spc="-10" dirty="0">
                <a:solidFill>
                  <a:srgbClr val="7F7F7F"/>
                </a:solidFill>
                <a:latin typeface="Tahoma"/>
                <a:cs typeface="Tahoma"/>
              </a:rPr>
              <a:t>Information?</a:t>
            </a:r>
            <a:endParaRPr sz="1600">
              <a:latin typeface="Tahoma"/>
              <a:cs typeface="Tahoma"/>
            </a:endParaRPr>
          </a:p>
          <a:p>
            <a:pPr>
              <a:lnSpc>
                <a:spcPct val="100000"/>
              </a:lnSpc>
              <a:spcBef>
                <a:spcPts val="20"/>
              </a:spcBef>
            </a:pPr>
            <a:endParaRPr sz="1700">
              <a:latin typeface="Tahoma"/>
              <a:cs typeface="Tahoma"/>
            </a:endParaRPr>
          </a:p>
          <a:p>
            <a:pPr marL="577850">
              <a:lnSpc>
                <a:spcPct val="100000"/>
              </a:lnSpc>
            </a:pPr>
            <a:r>
              <a:rPr sz="1400" dirty="0">
                <a:solidFill>
                  <a:srgbClr val="7F7F7F"/>
                </a:solidFill>
                <a:latin typeface="Tahoma"/>
                <a:cs typeface="Tahoma"/>
              </a:rPr>
              <a:t>Who,</a:t>
            </a:r>
            <a:r>
              <a:rPr sz="1400" spc="-130" dirty="0">
                <a:solidFill>
                  <a:srgbClr val="7F7F7F"/>
                </a:solidFill>
                <a:latin typeface="Tahoma"/>
                <a:cs typeface="Tahoma"/>
              </a:rPr>
              <a:t> </a:t>
            </a:r>
            <a:r>
              <a:rPr sz="1400" dirty="0">
                <a:solidFill>
                  <a:srgbClr val="7F7F7F"/>
                </a:solidFill>
                <a:latin typeface="Tahoma"/>
                <a:cs typeface="Tahoma"/>
              </a:rPr>
              <a:t>What,</a:t>
            </a:r>
            <a:r>
              <a:rPr sz="1400" spc="-130" dirty="0">
                <a:solidFill>
                  <a:srgbClr val="7F7F7F"/>
                </a:solidFill>
                <a:latin typeface="Tahoma"/>
                <a:cs typeface="Tahoma"/>
              </a:rPr>
              <a:t> </a:t>
            </a:r>
            <a:r>
              <a:rPr sz="1400" spc="-10" dirty="0">
                <a:solidFill>
                  <a:srgbClr val="7F7F7F"/>
                </a:solidFill>
                <a:latin typeface="Tahoma"/>
                <a:cs typeface="Tahoma"/>
              </a:rPr>
              <a:t>When,</a:t>
            </a:r>
            <a:r>
              <a:rPr sz="1400" spc="-125" dirty="0">
                <a:solidFill>
                  <a:srgbClr val="7F7F7F"/>
                </a:solidFill>
                <a:latin typeface="Tahoma"/>
                <a:cs typeface="Tahoma"/>
              </a:rPr>
              <a:t> </a:t>
            </a:r>
            <a:r>
              <a:rPr sz="1400" dirty="0">
                <a:solidFill>
                  <a:srgbClr val="7F7F7F"/>
                </a:solidFill>
                <a:latin typeface="Tahoma"/>
                <a:cs typeface="Tahoma"/>
              </a:rPr>
              <a:t>Where,</a:t>
            </a:r>
            <a:r>
              <a:rPr sz="1400" spc="-130" dirty="0">
                <a:solidFill>
                  <a:srgbClr val="7F7F7F"/>
                </a:solidFill>
                <a:latin typeface="Tahoma"/>
                <a:cs typeface="Tahoma"/>
              </a:rPr>
              <a:t> </a:t>
            </a:r>
            <a:r>
              <a:rPr sz="1400" dirty="0">
                <a:solidFill>
                  <a:srgbClr val="7F7F7F"/>
                </a:solidFill>
                <a:latin typeface="Tahoma"/>
                <a:cs typeface="Tahoma"/>
              </a:rPr>
              <a:t>&amp;</a:t>
            </a:r>
            <a:r>
              <a:rPr sz="1400" spc="-125" dirty="0">
                <a:solidFill>
                  <a:srgbClr val="7F7F7F"/>
                </a:solidFill>
                <a:latin typeface="Tahoma"/>
                <a:cs typeface="Tahoma"/>
              </a:rPr>
              <a:t> </a:t>
            </a:r>
            <a:r>
              <a:rPr sz="1400" spc="-25" dirty="0">
                <a:solidFill>
                  <a:srgbClr val="7F7F7F"/>
                </a:solidFill>
                <a:latin typeface="Tahoma"/>
                <a:cs typeface="Tahoma"/>
              </a:rPr>
              <a:t>How</a:t>
            </a:r>
            <a:endParaRPr sz="1400">
              <a:latin typeface="Tahoma"/>
              <a:cs typeface="Tahoma"/>
            </a:endParaRPr>
          </a:p>
          <a:p>
            <a:pPr>
              <a:lnSpc>
                <a:spcPct val="100000"/>
              </a:lnSpc>
              <a:spcBef>
                <a:spcPts val="35"/>
              </a:spcBef>
            </a:pPr>
            <a:endParaRPr sz="2150">
              <a:latin typeface="Tahoma"/>
              <a:cs typeface="Tahoma"/>
            </a:endParaRPr>
          </a:p>
          <a:p>
            <a:pPr marL="12700">
              <a:lnSpc>
                <a:spcPct val="100000"/>
              </a:lnSpc>
            </a:pPr>
            <a:r>
              <a:rPr sz="1600" dirty="0">
                <a:solidFill>
                  <a:srgbClr val="7F7F7F"/>
                </a:solidFill>
                <a:latin typeface="Tahoma"/>
                <a:cs typeface="Tahoma"/>
              </a:rPr>
              <a:t>Types</a:t>
            </a:r>
            <a:r>
              <a:rPr sz="1600" spc="-140" dirty="0">
                <a:solidFill>
                  <a:srgbClr val="7F7F7F"/>
                </a:solidFill>
                <a:latin typeface="Tahoma"/>
                <a:cs typeface="Tahoma"/>
              </a:rPr>
              <a:t> </a:t>
            </a:r>
            <a:r>
              <a:rPr sz="1600" dirty="0">
                <a:solidFill>
                  <a:srgbClr val="7F7F7F"/>
                </a:solidFill>
                <a:latin typeface="Tahoma"/>
                <a:cs typeface="Tahoma"/>
              </a:rPr>
              <a:t>of</a:t>
            </a:r>
            <a:r>
              <a:rPr sz="1600" spc="-150" dirty="0">
                <a:solidFill>
                  <a:srgbClr val="7F7F7F"/>
                </a:solidFill>
                <a:latin typeface="Tahoma"/>
                <a:cs typeface="Tahoma"/>
              </a:rPr>
              <a:t> </a:t>
            </a:r>
            <a:r>
              <a:rPr sz="1600" dirty="0">
                <a:solidFill>
                  <a:srgbClr val="7F7F7F"/>
                </a:solidFill>
                <a:latin typeface="Tahoma"/>
                <a:cs typeface="Tahoma"/>
              </a:rPr>
              <a:t>Data</a:t>
            </a:r>
            <a:r>
              <a:rPr sz="1600" spc="-140" dirty="0">
                <a:solidFill>
                  <a:srgbClr val="7F7F7F"/>
                </a:solidFill>
                <a:latin typeface="Tahoma"/>
                <a:cs typeface="Tahoma"/>
              </a:rPr>
              <a:t> </a:t>
            </a:r>
            <a:r>
              <a:rPr sz="1600" spc="-10" dirty="0">
                <a:solidFill>
                  <a:srgbClr val="7F7F7F"/>
                </a:solidFill>
                <a:latin typeface="Tahoma"/>
                <a:cs typeface="Tahoma"/>
              </a:rPr>
              <a:t>Classification</a:t>
            </a:r>
            <a:endParaRPr sz="1600">
              <a:latin typeface="Tahoma"/>
              <a:cs typeface="Tahoma"/>
            </a:endParaRPr>
          </a:p>
          <a:p>
            <a:pPr>
              <a:lnSpc>
                <a:spcPct val="100000"/>
              </a:lnSpc>
              <a:spcBef>
                <a:spcPts val="20"/>
              </a:spcBef>
            </a:pPr>
            <a:endParaRPr sz="1700">
              <a:latin typeface="Tahoma"/>
              <a:cs typeface="Tahoma"/>
            </a:endParaRPr>
          </a:p>
          <a:p>
            <a:pPr marL="577850">
              <a:lnSpc>
                <a:spcPct val="100000"/>
              </a:lnSpc>
            </a:pPr>
            <a:r>
              <a:rPr sz="1400" dirty="0">
                <a:solidFill>
                  <a:srgbClr val="7F7F7F"/>
                </a:solidFill>
                <a:latin typeface="Tahoma"/>
                <a:cs typeface="Tahoma"/>
              </a:rPr>
              <a:t>Restricted,</a:t>
            </a:r>
            <a:r>
              <a:rPr sz="1400" spc="-110" dirty="0">
                <a:solidFill>
                  <a:srgbClr val="7F7F7F"/>
                </a:solidFill>
                <a:latin typeface="Tahoma"/>
                <a:cs typeface="Tahoma"/>
              </a:rPr>
              <a:t> </a:t>
            </a:r>
            <a:r>
              <a:rPr sz="1400" dirty="0">
                <a:solidFill>
                  <a:srgbClr val="7F7F7F"/>
                </a:solidFill>
                <a:latin typeface="Tahoma"/>
                <a:cs typeface="Tahoma"/>
              </a:rPr>
              <a:t>Private,</a:t>
            </a:r>
            <a:r>
              <a:rPr sz="1400" spc="-110" dirty="0">
                <a:solidFill>
                  <a:srgbClr val="7F7F7F"/>
                </a:solidFill>
                <a:latin typeface="Tahoma"/>
                <a:cs typeface="Tahoma"/>
              </a:rPr>
              <a:t> </a:t>
            </a:r>
            <a:r>
              <a:rPr sz="1400" dirty="0">
                <a:solidFill>
                  <a:srgbClr val="7F7F7F"/>
                </a:solidFill>
                <a:latin typeface="Tahoma"/>
                <a:cs typeface="Tahoma"/>
              </a:rPr>
              <a:t>&amp;</a:t>
            </a:r>
            <a:r>
              <a:rPr sz="1400" spc="-110" dirty="0">
                <a:solidFill>
                  <a:srgbClr val="7F7F7F"/>
                </a:solidFill>
                <a:latin typeface="Tahoma"/>
                <a:cs typeface="Tahoma"/>
              </a:rPr>
              <a:t> </a:t>
            </a:r>
            <a:r>
              <a:rPr sz="1400" spc="-10" dirty="0">
                <a:solidFill>
                  <a:srgbClr val="7F7F7F"/>
                </a:solidFill>
                <a:latin typeface="Tahoma"/>
                <a:cs typeface="Tahoma"/>
              </a:rPr>
              <a:t>Public</a:t>
            </a:r>
            <a:endParaRPr sz="1400">
              <a:latin typeface="Tahoma"/>
              <a:cs typeface="Tahoma"/>
            </a:endParaRPr>
          </a:p>
          <a:p>
            <a:pPr>
              <a:lnSpc>
                <a:spcPct val="100000"/>
              </a:lnSpc>
              <a:spcBef>
                <a:spcPts val="35"/>
              </a:spcBef>
            </a:pPr>
            <a:endParaRPr sz="2150">
              <a:latin typeface="Tahoma"/>
              <a:cs typeface="Tahoma"/>
            </a:endParaRPr>
          </a:p>
          <a:p>
            <a:pPr marL="12700">
              <a:lnSpc>
                <a:spcPct val="100000"/>
              </a:lnSpc>
            </a:pPr>
            <a:r>
              <a:rPr sz="1600" spc="45" dirty="0">
                <a:solidFill>
                  <a:srgbClr val="7F7F7F"/>
                </a:solidFill>
                <a:latin typeface="Tahoma"/>
                <a:cs typeface="Tahoma"/>
              </a:rPr>
              <a:t>Critical</a:t>
            </a:r>
            <a:r>
              <a:rPr sz="1600" spc="-180" dirty="0">
                <a:solidFill>
                  <a:srgbClr val="7F7F7F"/>
                </a:solidFill>
                <a:latin typeface="Tahoma"/>
                <a:cs typeface="Tahoma"/>
              </a:rPr>
              <a:t> </a:t>
            </a:r>
            <a:r>
              <a:rPr sz="1600" dirty="0">
                <a:solidFill>
                  <a:srgbClr val="7F7F7F"/>
                </a:solidFill>
                <a:latin typeface="Tahoma"/>
                <a:cs typeface="Tahoma"/>
              </a:rPr>
              <a:t>Information</a:t>
            </a:r>
            <a:r>
              <a:rPr sz="1600" spc="-185" dirty="0">
                <a:solidFill>
                  <a:srgbClr val="7F7F7F"/>
                </a:solidFill>
                <a:latin typeface="Tahoma"/>
                <a:cs typeface="Tahoma"/>
              </a:rPr>
              <a:t> </a:t>
            </a:r>
            <a:r>
              <a:rPr sz="1600" spc="-10" dirty="0">
                <a:solidFill>
                  <a:srgbClr val="7F7F7F"/>
                </a:solidFill>
                <a:latin typeface="Tahoma"/>
                <a:cs typeface="Tahoma"/>
              </a:rPr>
              <a:t>Example</a:t>
            </a:r>
            <a:endParaRPr sz="1600">
              <a:latin typeface="Tahoma"/>
              <a:cs typeface="Tahoma"/>
            </a:endParaRPr>
          </a:p>
        </p:txBody>
      </p:sp>
      <p:sp>
        <p:nvSpPr>
          <p:cNvPr id="25" name="object 25"/>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8"/>
              </a:rPr>
              <a:t>www.AmericasSBDC.org/Cybersecurity</a:t>
            </a:r>
            <a:endParaRPr sz="1200">
              <a:latin typeface="Tahoma"/>
              <a:cs typeface="Tahoma"/>
            </a:endParaRPr>
          </a:p>
        </p:txBody>
      </p:sp>
      <p:sp>
        <p:nvSpPr>
          <p:cNvPr id="20" name="object 20"/>
          <p:cNvSpPr txBox="1"/>
          <p:nvPr/>
        </p:nvSpPr>
        <p:spPr>
          <a:xfrm>
            <a:off x="5736463" y="4744211"/>
            <a:ext cx="2493645" cy="238760"/>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PII</a:t>
            </a:r>
            <a:r>
              <a:rPr sz="1400" spc="-30" dirty="0">
                <a:latin typeface="Calibri"/>
                <a:cs typeface="Calibri"/>
              </a:rPr>
              <a:t> </a:t>
            </a:r>
            <a:r>
              <a:rPr sz="1400" dirty="0">
                <a:latin typeface="Calibri"/>
                <a:cs typeface="Calibri"/>
              </a:rPr>
              <a:t>–</a:t>
            </a:r>
            <a:r>
              <a:rPr sz="1400" spc="-25" dirty="0">
                <a:latin typeface="Calibri"/>
                <a:cs typeface="Calibri"/>
              </a:rPr>
              <a:t> </a:t>
            </a:r>
            <a:r>
              <a:rPr sz="1400" dirty="0">
                <a:latin typeface="Calibri"/>
                <a:cs typeface="Calibri"/>
              </a:rPr>
              <a:t>Personal</a:t>
            </a:r>
            <a:r>
              <a:rPr sz="1400" spc="-25" dirty="0">
                <a:latin typeface="Calibri"/>
                <a:cs typeface="Calibri"/>
              </a:rPr>
              <a:t> </a:t>
            </a:r>
            <a:r>
              <a:rPr sz="1400" dirty="0">
                <a:latin typeface="Calibri"/>
                <a:cs typeface="Calibri"/>
              </a:rPr>
              <a:t>Identity</a:t>
            </a:r>
            <a:r>
              <a:rPr sz="1400" spc="-15" dirty="0">
                <a:latin typeface="Calibri"/>
                <a:cs typeface="Calibri"/>
              </a:rPr>
              <a:t> </a:t>
            </a:r>
            <a:r>
              <a:rPr sz="1400" spc="-10" dirty="0">
                <a:latin typeface="Calibri"/>
                <a:cs typeface="Calibri"/>
              </a:rPr>
              <a:t>Information</a:t>
            </a:r>
            <a:endParaRPr sz="1400">
              <a:latin typeface="Calibri"/>
              <a:cs typeface="Calibri"/>
            </a:endParaRPr>
          </a:p>
        </p:txBody>
      </p:sp>
      <p:sp>
        <p:nvSpPr>
          <p:cNvPr id="21" name="object 21"/>
          <p:cNvSpPr txBox="1"/>
          <p:nvPr/>
        </p:nvSpPr>
        <p:spPr>
          <a:xfrm>
            <a:off x="5736463" y="5740908"/>
            <a:ext cx="2797810" cy="238760"/>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PCI</a:t>
            </a:r>
            <a:r>
              <a:rPr sz="1400" spc="-25" dirty="0">
                <a:latin typeface="Calibri"/>
                <a:cs typeface="Calibri"/>
              </a:rPr>
              <a:t> </a:t>
            </a:r>
            <a:r>
              <a:rPr sz="1400" dirty="0">
                <a:latin typeface="Calibri"/>
                <a:cs typeface="Calibri"/>
              </a:rPr>
              <a:t>DSS</a:t>
            </a:r>
            <a:r>
              <a:rPr sz="1400" spc="-20" dirty="0">
                <a:latin typeface="Calibri"/>
                <a:cs typeface="Calibri"/>
              </a:rPr>
              <a:t> </a:t>
            </a:r>
            <a:r>
              <a:rPr sz="1400" dirty="0">
                <a:latin typeface="Calibri"/>
                <a:cs typeface="Calibri"/>
              </a:rPr>
              <a:t>–</a:t>
            </a:r>
            <a:r>
              <a:rPr sz="1400" spc="-15" dirty="0">
                <a:latin typeface="Calibri"/>
                <a:cs typeface="Calibri"/>
              </a:rPr>
              <a:t> </a:t>
            </a:r>
            <a:r>
              <a:rPr sz="1400" dirty="0">
                <a:latin typeface="Calibri"/>
                <a:cs typeface="Calibri"/>
              </a:rPr>
              <a:t>Credit</a:t>
            </a:r>
            <a:r>
              <a:rPr sz="1400" spc="-15" dirty="0">
                <a:latin typeface="Calibri"/>
                <a:cs typeface="Calibri"/>
              </a:rPr>
              <a:t> </a:t>
            </a:r>
            <a:r>
              <a:rPr sz="1400" dirty="0">
                <a:latin typeface="Calibri"/>
                <a:cs typeface="Calibri"/>
              </a:rPr>
              <a:t>Card</a:t>
            </a:r>
            <a:r>
              <a:rPr sz="1400" spc="-15" dirty="0">
                <a:latin typeface="Calibri"/>
                <a:cs typeface="Calibri"/>
              </a:rPr>
              <a:t> </a:t>
            </a:r>
            <a:r>
              <a:rPr sz="1400" spc="-10" dirty="0">
                <a:latin typeface="Calibri"/>
                <a:cs typeface="Calibri"/>
              </a:rPr>
              <a:t>Transaction</a:t>
            </a:r>
            <a:r>
              <a:rPr sz="1400" spc="-15" dirty="0">
                <a:latin typeface="Calibri"/>
                <a:cs typeface="Calibri"/>
              </a:rPr>
              <a:t> </a:t>
            </a:r>
            <a:r>
              <a:rPr sz="1400" spc="-20" dirty="0">
                <a:latin typeface="Calibri"/>
                <a:cs typeface="Calibri"/>
              </a:rPr>
              <a:t>Data</a:t>
            </a:r>
            <a:endParaRPr sz="1400">
              <a:latin typeface="Calibri"/>
              <a:cs typeface="Calibri"/>
            </a:endParaRPr>
          </a:p>
        </p:txBody>
      </p:sp>
      <p:sp>
        <p:nvSpPr>
          <p:cNvPr id="22" name="object 22"/>
          <p:cNvSpPr txBox="1"/>
          <p:nvPr/>
        </p:nvSpPr>
        <p:spPr>
          <a:xfrm>
            <a:off x="8621030" y="5250179"/>
            <a:ext cx="3090545" cy="238760"/>
          </a:xfrm>
          <a:prstGeom prst="rect">
            <a:avLst/>
          </a:prstGeom>
        </p:spPr>
        <p:txBody>
          <a:bodyPr vert="horz" wrap="square" lIns="0" tIns="12700" rIns="0" bIns="0" rtlCol="0">
            <a:spAutoFit/>
          </a:bodyPr>
          <a:lstStyle/>
          <a:p>
            <a:pPr marL="12700">
              <a:lnSpc>
                <a:spcPct val="100000"/>
              </a:lnSpc>
              <a:spcBef>
                <a:spcPts val="100"/>
              </a:spcBef>
            </a:pPr>
            <a:r>
              <a:rPr sz="1400" spc="-10" dirty="0">
                <a:latin typeface="Calibri"/>
                <a:cs typeface="Calibri"/>
              </a:rPr>
              <a:t>HIPPA</a:t>
            </a:r>
            <a:r>
              <a:rPr sz="1400" spc="-30" dirty="0">
                <a:latin typeface="Calibri"/>
                <a:cs typeface="Calibri"/>
              </a:rPr>
              <a:t> </a:t>
            </a:r>
            <a:r>
              <a:rPr sz="1400" dirty="0">
                <a:latin typeface="Calibri"/>
                <a:cs typeface="Calibri"/>
              </a:rPr>
              <a:t>–</a:t>
            </a:r>
            <a:r>
              <a:rPr sz="1400" spc="-25" dirty="0">
                <a:latin typeface="Calibri"/>
                <a:cs typeface="Calibri"/>
              </a:rPr>
              <a:t> </a:t>
            </a:r>
            <a:r>
              <a:rPr sz="1400" dirty="0">
                <a:latin typeface="Calibri"/>
                <a:cs typeface="Calibri"/>
              </a:rPr>
              <a:t>Medical</a:t>
            </a:r>
            <a:r>
              <a:rPr sz="1400" spc="-25" dirty="0">
                <a:latin typeface="Calibri"/>
                <a:cs typeface="Calibri"/>
              </a:rPr>
              <a:t> </a:t>
            </a:r>
            <a:r>
              <a:rPr sz="1400" spc="-10" dirty="0">
                <a:latin typeface="Calibri"/>
                <a:cs typeface="Calibri"/>
              </a:rPr>
              <a:t>Records</a:t>
            </a:r>
            <a:r>
              <a:rPr sz="1400" spc="-25" dirty="0">
                <a:latin typeface="Calibri"/>
                <a:cs typeface="Calibri"/>
              </a:rPr>
              <a:t> </a:t>
            </a:r>
            <a:r>
              <a:rPr sz="1400" dirty="0">
                <a:latin typeface="Calibri"/>
                <a:cs typeface="Calibri"/>
              </a:rPr>
              <a:t>and</a:t>
            </a:r>
            <a:r>
              <a:rPr sz="1400" spc="-25" dirty="0">
                <a:latin typeface="Calibri"/>
                <a:cs typeface="Calibri"/>
              </a:rPr>
              <a:t> </a:t>
            </a:r>
            <a:r>
              <a:rPr sz="1400" dirty="0">
                <a:latin typeface="Calibri"/>
                <a:cs typeface="Calibri"/>
              </a:rPr>
              <a:t>Related</a:t>
            </a:r>
            <a:r>
              <a:rPr sz="1400" spc="-20" dirty="0">
                <a:latin typeface="Calibri"/>
                <a:cs typeface="Calibri"/>
              </a:rPr>
              <a:t> Data</a:t>
            </a:r>
            <a:endParaRPr sz="1400">
              <a:latin typeface="Calibri"/>
              <a:cs typeface="Calibri"/>
            </a:endParaRPr>
          </a:p>
        </p:txBody>
      </p:sp>
      <p:sp>
        <p:nvSpPr>
          <p:cNvPr id="23" name="object 23"/>
          <p:cNvSpPr txBox="1"/>
          <p:nvPr/>
        </p:nvSpPr>
        <p:spPr>
          <a:xfrm>
            <a:off x="5736463" y="5244084"/>
            <a:ext cx="2504440" cy="238760"/>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FCI</a:t>
            </a:r>
            <a:r>
              <a:rPr sz="1400" spc="-45" dirty="0">
                <a:latin typeface="Calibri"/>
                <a:cs typeface="Calibri"/>
              </a:rPr>
              <a:t> </a:t>
            </a:r>
            <a:r>
              <a:rPr sz="1400" dirty="0">
                <a:latin typeface="Calibri"/>
                <a:cs typeface="Calibri"/>
              </a:rPr>
              <a:t>–</a:t>
            </a:r>
            <a:r>
              <a:rPr sz="1400" spc="-35" dirty="0">
                <a:latin typeface="Calibri"/>
                <a:cs typeface="Calibri"/>
              </a:rPr>
              <a:t> </a:t>
            </a:r>
            <a:r>
              <a:rPr sz="1400" dirty="0">
                <a:latin typeface="Calibri"/>
                <a:cs typeface="Calibri"/>
              </a:rPr>
              <a:t>Federal</a:t>
            </a:r>
            <a:r>
              <a:rPr sz="1400" spc="-40" dirty="0">
                <a:latin typeface="Calibri"/>
                <a:cs typeface="Calibri"/>
              </a:rPr>
              <a:t> </a:t>
            </a:r>
            <a:r>
              <a:rPr sz="1400" dirty="0">
                <a:latin typeface="Calibri"/>
                <a:cs typeface="Calibri"/>
              </a:rPr>
              <a:t>Contract</a:t>
            </a:r>
            <a:r>
              <a:rPr sz="1400" spc="-30" dirty="0">
                <a:latin typeface="Calibri"/>
                <a:cs typeface="Calibri"/>
              </a:rPr>
              <a:t> </a:t>
            </a:r>
            <a:r>
              <a:rPr sz="1400" spc="-10" dirty="0">
                <a:latin typeface="Calibri"/>
                <a:cs typeface="Calibri"/>
              </a:rPr>
              <a:t>Information</a:t>
            </a:r>
            <a:endParaRPr sz="1400">
              <a:latin typeface="Calibri"/>
              <a:cs typeface="Calibri"/>
            </a:endParaRPr>
          </a:p>
        </p:txBody>
      </p:sp>
      <p:sp>
        <p:nvSpPr>
          <p:cNvPr id="24" name="object 24"/>
          <p:cNvSpPr txBox="1"/>
          <p:nvPr/>
        </p:nvSpPr>
        <p:spPr>
          <a:xfrm>
            <a:off x="8621030" y="4741164"/>
            <a:ext cx="3009900" cy="238760"/>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CUI</a:t>
            </a:r>
            <a:r>
              <a:rPr sz="1400" spc="-25" dirty="0">
                <a:latin typeface="Calibri"/>
                <a:cs typeface="Calibri"/>
              </a:rPr>
              <a:t> </a:t>
            </a:r>
            <a:r>
              <a:rPr sz="1400" dirty="0">
                <a:latin typeface="Calibri"/>
                <a:cs typeface="Calibri"/>
              </a:rPr>
              <a:t>–</a:t>
            </a:r>
            <a:r>
              <a:rPr sz="1400" spc="-20" dirty="0">
                <a:latin typeface="Calibri"/>
                <a:cs typeface="Calibri"/>
              </a:rPr>
              <a:t> </a:t>
            </a:r>
            <a:r>
              <a:rPr sz="1400" dirty="0">
                <a:latin typeface="Calibri"/>
                <a:cs typeface="Calibri"/>
              </a:rPr>
              <a:t>Controlled</a:t>
            </a:r>
            <a:r>
              <a:rPr sz="1400" spc="-20" dirty="0">
                <a:latin typeface="Calibri"/>
                <a:cs typeface="Calibri"/>
              </a:rPr>
              <a:t> </a:t>
            </a:r>
            <a:r>
              <a:rPr sz="1400" dirty="0">
                <a:latin typeface="Calibri"/>
                <a:cs typeface="Calibri"/>
              </a:rPr>
              <a:t>Unclassified</a:t>
            </a:r>
            <a:r>
              <a:rPr sz="1400" spc="-15" dirty="0">
                <a:latin typeface="Calibri"/>
                <a:cs typeface="Calibri"/>
              </a:rPr>
              <a:t> </a:t>
            </a:r>
            <a:r>
              <a:rPr sz="1400" spc="-10" dirty="0">
                <a:latin typeface="Calibri"/>
                <a:cs typeface="Calibri"/>
              </a:rPr>
              <a:t>Information</a:t>
            </a:r>
            <a:endParaRPr sz="14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61212" y="3161283"/>
            <a:ext cx="5763895" cy="873125"/>
          </a:xfrm>
          <a:prstGeom prst="rect">
            <a:avLst/>
          </a:prstGeom>
        </p:spPr>
        <p:txBody>
          <a:bodyPr vert="horz" wrap="square" lIns="0" tIns="31750" rIns="0" bIns="0" rtlCol="0">
            <a:spAutoFit/>
          </a:bodyPr>
          <a:lstStyle/>
          <a:p>
            <a:pPr marL="12700" marR="5080">
              <a:lnSpc>
                <a:spcPts val="3310"/>
              </a:lnSpc>
              <a:spcBef>
                <a:spcPts val="250"/>
              </a:spcBef>
            </a:pPr>
            <a:r>
              <a:rPr sz="2800" dirty="0">
                <a:solidFill>
                  <a:srgbClr val="FFFFFF"/>
                </a:solidFill>
                <a:latin typeface="Tahoma"/>
                <a:cs typeface="Tahoma"/>
              </a:rPr>
              <a:t>Limit</a:t>
            </a:r>
            <a:r>
              <a:rPr sz="2800" spc="380" dirty="0">
                <a:solidFill>
                  <a:srgbClr val="FFFFFF"/>
                </a:solidFill>
                <a:latin typeface="Tahoma"/>
                <a:cs typeface="Tahoma"/>
              </a:rPr>
              <a:t> </a:t>
            </a:r>
            <a:r>
              <a:rPr sz="2800" dirty="0">
                <a:solidFill>
                  <a:srgbClr val="FFFFFF"/>
                </a:solidFill>
                <a:latin typeface="Tahoma"/>
                <a:cs typeface="Tahoma"/>
              </a:rPr>
              <a:t>the</a:t>
            </a:r>
            <a:r>
              <a:rPr sz="2800" spc="360" dirty="0">
                <a:solidFill>
                  <a:srgbClr val="FFFFFF"/>
                </a:solidFill>
                <a:latin typeface="Tahoma"/>
                <a:cs typeface="Tahoma"/>
              </a:rPr>
              <a:t> </a:t>
            </a:r>
            <a:r>
              <a:rPr sz="2800" dirty="0">
                <a:solidFill>
                  <a:srgbClr val="FFFFFF"/>
                </a:solidFill>
                <a:latin typeface="Tahoma"/>
                <a:cs typeface="Tahoma"/>
              </a:rPr>
              <a:t>data</a:t>
            </a:r>
            <a:r>
              <a:rPr sz="2800" spc="375" dirty="0">
                <a:solidFill>
                  <a:srgbClr val="FFFFFF"/>
                </a:solidFill>
                <a:latin typeface="Tahoma"/>
                <a:cs typeface="Tahoma"/>
              </a:rPr>
              <a:t> </a:t>
            </a:r>
            <a:r>
              <a:rPr sz="2800" dirty="0">
                <a:solidFill>
                  <a:srgbClr val="FFFFFF"/>
                </a:solidFill>
                <a:latin typeface="Tahoma"/>
                <a:cs typeface="Tahoma"/>
              </a:rPr>
              <a:t>you</a:t>
            </a:r>
            <a:r>
              <a:rPr sz="2800" spc="375" dirty="0">
                <a:solidFill>
                  <a:srgbClr val="FFFFFF"/>
                </a:solidFill>
                <a:latin typeface="Tahoma"/>
                <a:cs typeface="Tahoma"/>
              </a:rPr>
              <a:t> </a:t>
            </a:r>
            <a:r>
              <a:rPr sz="2800" dirty="0">
                <a:solidFill>
                  <a:srgbClr val="FFFFFF"/>
                </a:solidFill>
                <a:latin typeface="Tahoma"/>
                <a:cs typeface="Tahoma"/>
              </a:rPr>
              <a:t>collect</a:t>
            </a:r>
            <a:r>
              <a:rPr sz="2800" spc="375" dirty="0">
                <a:solidFill>
                  <a:srgbClr val="FFFFFF"/>
                </a:solidFill>
                <a:latin typeface="Tahoma"/>
                <a:cs typeface="Tahoma"/>
              </a:rPr>
              <a:t> </a:t>
            </a:r>
            <a:r>
              <a:rPr sz="2800" dirty="0">
                <a:solidFill>
                  <a:srgbClr val="FFFFFF"/>
                </a:solidFill>
                <a:latin typeface="Tahoma"/>
                <a:cs typeface="Tahoma"/>
              </a:rPr>
              <a:t>and</a:t>
            </a:r>
            <a:r>
              <a:rPr sz="2800" spc="370" dirty="0">
                <a:solidFill>
                  <a:srgbClr val="FFFFFF"/>
                </a:solidFill>
                <a:latin typeface="Tahoma"/>
                <a:cs typeface="Tahoma"/>
              </a:rPr>
              <a:t> </a:t>
            </a:r>
            <a:r>
              <a:rPr sz="2800" spc="-20" dirty="0">
                <a:solidFill>
                  <a:srgbClr val="FFFFFF"/>
                </a:solidFill>
                <a:latin typeface="Tahoma"/>
                <a:cs typeface="Tahoma"/>
              </a:rPr>
              <a:t>only </a:t>
            </a:r>
            <a:r>
              <a:rPr sz="2800" spc="-10" dirty="0">
                <a:solidFill>
                  <a:srgbClr val="FFFFFF"/>
                </a:solidFill>
                <a:latin typeface="Tahoma"/>
                <a:cs typeface="Tahoma"/>
              </a:rPr>
              <a:t>keep</a:t>
            </a:r>
            <a:r>
              <a:rPr sz="2800" spc="-315" dirty="0">
                <a:solidFill>
                  <a:srgbClr val="FFFFFF"/>
                </a:solidFill>
                <a:latin typeface="Tahoma"/>
                <a:cs typeface="Tahoma"/>
              </a:rPr>
              <a:t> </a:t>
            </a:r>
            <a:r>
              <a:rPr sz="2800" spc="80" dirty="0">
                <a:solidFill>
                  <a:srgbClr val="FFFFFF"/>
                </a:solidFill>
                <a:latin typeface="Tahoma"/>
                <a:cs typeface="Tahoma"/>
              </a:rPr>
              <a:t>it</a:t>
            </a:r>
            <a:r>
              <a:rPr sz="2800" spc="-310" dirty="0">
                <a:solidFill>
                  <a:srgbClr val="FFFFFF"/>
                </a:solidFill>
                <a:latin typeface="Tahoma"/>
                <a:cs typeface="Tahoma"/>
              </a:rPr>
              <a:t> </a:t>
            </a:r>
            <a:r>
              <a:rPr sz="2800" spc="-60" dirty="0">
                <a:solidFill>
                  <a:srgbClr val="FFFFFF"/>
                </a:solidFill>
                <a:latin typeface="Tahoma"/>
                <a:cs typeface="Tahoma"/>
              </a:rPr>
              <a:t>as</a:t>
            </a:r>
            <a:r>
              <a:rPr sz="2800" spc="-320" dirty="0">
                <a:solidFill>
                  <a:srgbClr val="FFFFFF"/>
                </a:solidFill>
                <a:latin typeface="Tahoma"/>
                <a:cs typeface="Tahoma"/>
              </a:rPr>
              <a:t> </a:t>
            </a:r>
            <a:r>
              <a:rPr sz="2800" spc="-10" dirty="0">
                <a:solidFill>
                  <a:srgbClr val="FFFFFF"/>
                </a:solidFill>
                <a:latin typeface="Tahoma"/>
                <a:cs typeface="Tahoma"/>
              </a:rPr>
              <a:t>long</a:t>
            </a:r>
            <a:r>
              <a:rPr sz="2800" spc="-330" dirty="0">
                <a:solidFill>
                  <a:srgbClr val="FFFFFF"/>
                </a:solidFill>
                <a:latin typeface="Tahoma"/>
                <a:cs typeface="Tahoma"/>
              </a:rPr>
              <a:t> </a:t>
            </a:r>
            <a:r>
              <a:rPr sz="2800" spc="-60" dirty="0">
                <a:solidFill>
                  <a:srgbClr val="FFFFFF"/>
                </a:solidFill>
                <a:latin typeface="Tahoma"/>
                <a:cs typeface="Tahoma"/>
              </a:rPr>
              <a:t>as</a:t>
            </a:r>
            <a:r>
              <a:rPr sz="2800" spc="-320" dirty="0">
                <a:solidFill>
                  <a:srgbClr val="FFFFFF"/>
                </a:solidFill>
                <a:latin typeface="Tahoma"/>
                <a:cs typeface="Tahoma"/>
              </a:rPr>
              <a:t> </a:t>
            </a:r>
            <a:r>
              <a:rPr sz="2800" dirty="0">
                <a:solidFill>
                  <a:srgbClr val="FFFFFF"/>
                </a:solidFill>
                <a:latin typeface="Tahoma"/>
                <a:cs typeface="Tahoma"/>
              </a:rPr>
              <a:t>you</a:t>
            </a:r>
            <a:r>
              <a:rPr sz="2800" spc="-315" dirty="0">
                <a:solidFill>
                  <a:srgbClr val="FFFFFF"/>
                </a:solidFill>
                <a:latin typeface="Tahoma"/>
                <a:cs typeface="Tahoma"/>
              </a:rPr>
              <a:t> </a:t>
            </a:r>
            <a:r>
              <a:rPr sz="2800" spc="-20" dirty="0">
                <a:solidFill>
                  <a:srgbClr val="FFFFFF"/>
                </a:solidFill>
                <a:latin typeface="Tahoma"/>
                <a:cs typeface="Tahoma"/>
              </a:rPr>
              <a:t>need</a:t>
            </a:r>
            <a:r>
              <a:rPr sz="2800" spc="-315" dirty="0">
                <a:solidFill>
                  <a:srgbClr val="FFFFFF"/>
                </a:solidFill>
                <a:latin typeface="Tahoma"/>
                <a:cs typeface="Tahoma"/>
              </a:rPr>
              <a:t> </a:t>
            </a:r>
            <a:r>
              <a:rPr sz="2800" spc="55" dirty="0">
                <a:solidFill>
                  <a:srgbClr val="FFFFFF"/>
                </a:solidFill>
                <a:latin typeface="Tahoma"/>
                <a:cs typeface="Tahoma"/>
              </a:rPr>
              <a:t>it</a:t>
            </a:r>
            <a:endParaRPr sz="2800">
              <a:latin typeface="Tahoma"/>
              <a:cs typeface="Tahoma"/>
            </a:endParaRPr>
          </a:p>
        </p:txBody>
      </p:sp>
      <p:pic>
        <p:nvPicPr>
          <p:cNvPr id="3" name="object 3"/>
          <p:cNvPicPr/>
          <p:nvPr/>
        </p:nvPicPr>
        <p:blipFill>
          <a:blip r:embed="rId3" cstate="print"/>
          <a:stretch>
            <a:fillRect/>
          </a:stretch>
        </p:blipFill>
        <p:spPr>
          <a:xfrm>
            <a:off x="2292095" y="2621279"/>
            <a:ext cx="1840992" cy="184099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68552" y="0"/>
            <a:ext cx="10823575" cy="6858000"/>
            <a:chOff x="1368552" y="0"/>
            <a:chExt cx="10823575" cy="6858000"/>
          </a:xfrm>
        </p:grpSpPr>
        <p:sp>
          <p:nvSpPr>
            <p:cNvPr id="3" name="object 3"/>
            <p:cNvSpPr/>
            <p:nvPr/>
          </p:nvSpPr>
          <p:spPr>
            <a:xfrm>
              <a:off x="9418067" y="2505981"/>
              <a:ext cx="2338705" cy="3129280"/>
            </a:xfrm>
            <a:custGeom>
              <a:avLst/>
              <a:gdLst/>
              <a:ahLst/>
              <a:cxnLst/>
              <a:rect l="l" t="t" r="r" b="b"/>
              <a:pathLst>
                <a:path w="2338704" h="3129279">
                  <a:moveTo>
                    <a:pt x="2338252" y="0"/>
                  </a:moveTo>
                  <a:lnTo>
                    <a:pt x="2620" y="0"/>
                  </a:lnTo>
                  <a:lnTo>
                    <a:pt x="0" y="2677577"/>
                  </a:lnTo>
                  <a:lnTo>
                    <a:pt x="2620" y="2681001"/>
                  </a:lnTo>
                  <a:lnTo>
                    <a:pt x="1223731" y="3128666"/>
                  </a:lnTo>
                  <a:lnTo>
                    <a:pt x="2338252" y="2681001"/>
                  </a:lnTo>
                  <a:lnTo>
                    <a:pt x="2338252" y="0"/>
                  </a:lnTo>
                  <a:close/>
                </a:path>
              </a:pathLst>
            </a:custGeom>
            <a:solidFill>
              <a:srgbClr val="C00000"/>
            </a:solidFill>
          </p:spPr>
          <p:txBody>
            <a:bodyPr wrap="square" lIns="0" tIns="0" rIns="0" bIns="0" rtlCol="0"/>
            <a:lstStyle/>
            <a:p>
              <a:endParaRPr/>
            </a:p>
          </p:txBody>
        </p:sp>
        <p:pic>
          <p:nvPicPr>
            <p:cNvPr id="4" name="object 4"/>
            <p:cNvPicPr/>
            <p:nvPr/>
          </p:nvPicPr>
          <p:blipFill>
            <a:blip r:embed="rId3" cstate="print"/>
            <a:stretch>
              <a:fillRect/>
            </a:stretch>
          </p:blipFill>
          <p:spPr>
            <a:xfrm>
              <a:off x="9703502" y="1784551"/>
              <a:ext cx="1676400" cy="1676400"/>
            </a:xfrm>
            <a:prstGeom prst="rect">
              <a:avLst/>
            </a:prstGeom>
          </p:spPr>
        </p:pic>
        <p:sp>
          <p:nvSpPr>
            <p:cNvPr id="5" name="object 5"/>
            <p:cNvSpPr/>
            <p:nvPr/>
          </p:nvSpPr>
          <p:spPr>
            <a:xfrm>
              <a:off x="10100021" y="2020061"/>
              <a:ext cx="928369" cy="929005"/>
            </a:xfrm>
            <a:custGeom>
              <a:avLst/>
              <a:gdLst/>
              <a:ahLst/>
              <a:cxnLst/>
              <a:rect l="l" t="t" r="r" b="b"/>
              <a:pathLst>
                <a:path w="928370" h="929005">
                  <a:moveTo>
                    <a:pt x="464176" y="0"/>
                  </a:moveTo>
                  <a:lnTo>
                    <a:pt x="416716" y="2397"/>
                  </a:lnTo>
                  <a:lnTo>
                    <a:pt x="370628" y="9432"/>
                  </a:lnTo>
                  <a:lnTo>
                    <a:pt x="326144" y="20873"/>
                  </a:lnTo>
                  <a:lnTo>
                    <a:pt x="283497" y="36486"/>
                  </a:lnTo>
                  <a:lnTo>
                    <a:pt x="242922" y="56038"/>
                  </a:lnTo>
                  <a:lnTo>
                    <a:pt x="204650" y="79294"/>
                  </a:lnTo>
                  <a:lnTo>
                    <a:pt x="168917" y="106022"/>
                  </a:lnTo>
                  <a:lnTo>
                    <a:pt x="135954" y="135989"/>
                  </a:lnTo>
                  <a:lnTo>
                    <a:pt x="105995" y="168960"/>
                  </a:lnTo>
                  <a:lnTo>
                    <a:pt x="79274" y="204703"/>
                  </a:lnTo>
                  <a:lnTo>
                    <a:pt x="56023" y="242985"/>
                  </a:lnTo>
                  <a:lnTo>
                    <a:pt x="36477" y="283571"/>
                  </a:lnTo>
                  <a:lnTo>
                    <a:pt x="20868" y="326228"/>
                  </a:lnTo>
                  <a:lnTo>
                    <a:pt x="9430" y="370724"/>
                  </a:lnTo>
                  <a:lnTo>
                    <a:pt x="2396" y="416825"/>
                  </a:lnTo>
                  <a:lnTo>
                    <a:pt x="0" y="464296"/>
                  </a:lnTo>
                  <a:lnTo>
                    <a:pt x="2396" y="511768"/>
                  </a:lnTo>
                  <a:lnTo>
                    <a:pt x="9430" y="557868"/>
                  </a:lnTo>
                  <a:lnTo>
                    <a:pt x="20868" y="602364"/>
                  </a:lnTo>
                  <a:lnTo>
                    <a:pt x="36477" y="645022"/>
                  </a:lnTo>
                  <a:lnTo>
                    <a:pt x="56023" y="685608"/>
                  </a:lnTo>
                  <a:lnTo>
                    <a:pt x="79274" y="723889"/>
                  </a:lnTo>
                  <a:lnTo>
                    <a:pt x="105995" y="759632"/>
                  </a:lnTo>
                  <a:lnTo>
                    <a:pt x="135954" y="792604"/>
                  </a:lnTo>
                  <a:lnTo>
                    <a:pt x="168917" y="822570"/>
                  </a:lnTo>
                  <a:lnTo>
                    <a:pt x="204650" y="849299"/>
                  </a:lnTo>
                  <a:lnTo>
                    <a:pt x="242922" y="872555"/>
                  </a:lnTo>
                  <a:lnTo>
                    <a:pt x="283497" y="892106"/>
                  </a:lnTo>
                  <a:lnTo>
                    <a:pt x="326144" y="907719"/>
                  </a:lnTo>
                  <a:lnTo>
                    <a:pt x="370628" y="919160"/>
                  </a:lnTo>
                  <a:lnTo>
                    <a:pt x="416716" y="926196"/>
                  </a:lnTo>
                  <a:lnTo>
                    <a:pt x="464176" y="928593"/>
                  </a:lnTo>
                  <a:lnTo>
                    <a:pt x="511635" y="926196"/>
                  </a:lnTo>
                  <a:lnTo>
                    <a:pt x="557723" y="919160"/>
                  </a:lnTo>
                  <a:lnTo>
                    <a:pt x="602207" y="907719"/>
                  </a:lnTo>
                  <a:lnTo>
                    <a:pt x="644854" y="892106"/>
                  </a:lnTo>
                  <a:lnTo>
                    <a:pt x="685429" y="872555"/>
                  </a:lnTo>
                  <a:lnTo>
                    <a:pt x="723701" y="849299"/>
                  </a:lnTo>
                  <a:lnTo>
                    <a:pt x="759435" y="822570"/>
                  </a:lnTo>
                  <a:lnTo>
                    <a:pt x="792398" y="792604"/>
                  </a:lnTo>
                  <a:lnTo>
                    <a:pt x="822356" y="759632"/>
                  </a:lnTo>
                  <a:lnTo>
                    <a:pt x="849078" y="723889"/>
                  </a:lnTo>
                  <a:lnTo>
                    <a:pt x="872328" y="685608"/>
                  </a:lnTo>
                  <a:lnTo>
                    <a:pt x="891874" y="645022"/>
                  </a:lnTo>
                  <a:lnTo>
                    <a:pt x="907483" y="602364"/>
                  </a:lnTo>
                  <a:lnTo>
                    <a:pt x="918921" y="557868"/>
                  </a:lnTo>
                  <a:lnTo>
                    <a:pt x="925955" y="511768"/>
                  </a:lnTo>
                  <a:lnTo>
                    <a:pt x="928352" y="464296"/>
                  </a:lnTo>
                  <a:lnTo>
                    <a:pt x="925955" y="416825"/>
                  </a:lnTo>
                  <a:lnTo>
                    <a:pt x="918921" y="370724"/>
                  </a:lnTo>
                  <a:lnTo>
                    <a:pt x="907483" y="326228"/>
                  </a:lnTo>
                  <a:lnTo>
                    <a:pt x="891874" y="283571"/>
                  </a:lnTo>
                  <a:lnTo>
                    <a:pt x="872328" y="242985"/>
                  </a:lnTo>
                  <a:lnTo>
                    <a:pt x="849078" y="204703"/>
                  </a:lnTo>
                  <a:lnTo>
                    <a:pt x="822356" y="168960"/>
                  </a:lnTo>
                  <a:lnTo>
                    <a:pt x="792398" y="135989"/>
                  </a:lnTo>
                  <a:lnTo>
                    <a:pt x="759435" y="106022"/>
                  </a:lnTo>
                  <a:lnTo>
                    <a:pt x="723701" y="79294"/>
                  </a:lnTo>
                  <a:lnTo>
                    <a:pt x="685429" y="56038"/>
                  </a:lnTo>
                  <a:lnTo>
                    <a:pt x="644854" y="36486"/>
                  </a:lnTo>
                  <a:lnTo>
                    <a:pt x="602207" y="20873"/>
                  </a:lnTo>
                  <a:lnTo>
                    <a:pt x="557723" y="9432"/>
                  </a:lnTo>
                  <a:lnTo>
                    <a:pt x="511635" y="2397"/>
                  </a:lnTo>
                  <a:lnTo>
                    <a:pt x="464176" y="0"/>
                  </a:lnTo>
                  <a:close/>
                </a:path>
              </a:pathLst>
            </a:custGeom>
            <a:solidFill>
              <a:srgbClr val="C00000"/>
            </a:solidFill>
          </p:spPr>
          <p:txBody>
            <a:bodyPr wrap="square" lIns="0" tIns="0" rIns="0" bIns="0" rtlCol="0"/>
            <a:lstStyle/>
            <a:p>
              <a:endParaRPr/>
            </a:p>
          </p:txBody>
        </p:sp>
        <p:sp>
          <p:nvSpPr>
            <p:cNvPr id="6" name="object 6"/>
            <p:cNvSpPr/>
            <p:nvPr/>
          </p:nvSpPr>
          <p:spPr>
            <a:xfrm>
              <a:off x="10357818" y="2245470"/>
              <a:ext cx="456565" cy="457200"/>
            </a:xfrm>
            <a:custGeom>
              <a:avLst/>
              <a:gdLst/>
              <a:ahLst/>
              <a:cxnLst/>
              <a:rect l="l" t="t" r="r" b="b"/>
              <a:pathLst>
                <a:path w="456565" h="457200">
                  <a:moveTo>
                    <a:pt x="401560" y="34116"/>
                  </a:moveTo>
                  <a:lnTo>
                    <a:pt x="54448" y="34116"/>
                  </a:lnTo>
                  <a:lnTo>
                    <a:pt x="31584" y="37847"/>
                  </a:lnTo>
                  <a:lnTo>
                    <a:pt x="14462" y="48614"/>
                  </a:lnTo>
                  <a:lnTo>
                    <a:pt x="3722" y="65778"/>
                  </a:lnTo>
                  <a:lnTo>
                    <a:pt x="0" y="88699"/>
                  </a:lnTo>
                  <a:lnTo>
                    <a:pt x="0" y="402559"/>
                  </a:lnTo>
                  <a:lnTo>
                    <a:pt x="3722" y="422602"/>
                  </a:lnTo>
                  <a:lnTo>
                    <a:pt x="14462" y="440085"/>
                  </a:lnTo>
                  <a:lnTo>
                    <a:pt x="31584" y="452452"/>
                  </a:lnTo>
                  <a:lnTo>
                    <a:pt x="54448" y="457142"/>
                  </a:lnTo>
                  <a:lnTo>
                    <a:pt x="401560" y="457142"/>
                  </a:lnTo>
                  <a:lnTo>
                    <a:pt x="421553" y="452452"/>
                  </a:lnTo>
                  <a:lnTo>
                    <a:pt x="438993" y="440085"/>
                  </a:lnTo>
                  <a:lnTo>
                    <a:pt x="446214" y="429851"/>
                  </a:lnTo>
                  <a:lnTo>
                    <a:pt x="54448" y="429851"/>
                  </a:lnTo>
                  <a:lnTo>
                    <a:pt x="40517" y="427506"/>
                  </a:lnTo>
                  <a:lnTo>
                    <a:pt x="29776" y="421322"/>
                  </a:lnTo>
                  <a:lnTo>
                    <a:pt x="22863" y="412580"/>
                  </a:lnTo>
                  <a:lnTo>
                    <a:pt x="20417" y="402559"/>
                  </a:lnTo>
                  <a:lnTo>
                    <a:pt x="20417" y="143283"/>
                  </a:lnTo>
                  <a:lnTo>
                    <a:pt x="456008" y="143283"/>
                  </a:lnTo>
                  <a:lnTo>
                    <a:pt x="456008" y="115991"/>
                  </a:lnTo>
                  <a:lnTo>
                    <a:pt x="20417" y="115991"/>
                  </a:lnTo>
                  <a:lnTo>
                    <a:pt x="20417" y="88699"/>
                  </a:lnTo>
                  <a:lnTo>
                    <a:pt x="22863" y="74733"/>
                  </a:lnTo>
                  <a:lnTo>
                    <a:pt x="29776" y="63966"/>
                  </a:lnTo>
                  <a:lnTo>
                    <a:pt x="40517" y="57036"/>
                  </a:lnTo>
                  <a:lnTo>
                    <a:pt x="54448" y="54584"/>
                  </a:lnTo>
                  <a:lnTo>
                    <a:pt x="443284" y="54584"/>
                  </a:lnTo>
                  <a:lnTo>
                    <a:pt x="438993" y="48614"/>
                  </a:lnTo>
                  <a:lnTo>
                    <a:pt x="421553" y="37847"/>
                  </a:lnTo>
                  <a:lnTo>
                    <a:pt x="401560" y="34116"/>
                  </a:lnTo>
                  <a:close/>
                </a:path>
                <a:path w="456565" h="457200">
                  <a:moveTo>
                    <a:pt x="456008" y="143283"/>
                  </a:moveTo>
                  <a:lnTo>
                    <a:pt x="428785" y="143283"/>
                  </a:lnTo>
                  <a:lnTo>
                    <a:pt x="428785" y="402559"/>
                  </a:lnTo>
                  <a:lnTo>
                    <a:pt x="426445" y="412580"/>
                  </a:lnTo>
                  <a:lnTo>
                    <a:pt x="420276" y="421322"/>
                  </a:lnTo>
                  <a:lnTo>
                    <a:pt x="411556" y="427506"/>
                  </a:lnTo>
                  <a:lnTo>
                    <a:pt x="401560" y="429851"/>
                  </a:lnTo>
                  <a:lnTo>
                    <a:pt x="446214" y="429851"/>
                  </a:lnTo>
                  <a:lnTo>
                    <a:pt x="451329" y="422602"/>
                  </a:lnTo>
                  <a:lnTo>
                    <a:pt x="456008" y="402559"/>
                  </a:lnTo>
                  <a:lnTo>
                    <a:pt x="456008" y="143283"/>
                  </a:lnTo>
                  <a:close/>
                </a:path>
                <a:path w="456565" h="457200">
                  <a:moveTo>
                    <a:pt x="443284" y="54584"/>
                  </a:moveTo>
                  <a:lnTo>
                    <a:pt x="401560" y="54584"/>
                  </a:lnTo>
                  <a:lnTo>
                    <a:pt x="411556" y="57036"/>
                  </a:lnTo>
                  <a:lnTo>
                    <a:pt x="420276" y="63966"/>
                  </a:lnTo>
                  <a:lnTo>
                    <a:pt x="426445" y="74733"/>
                  </a:lnTo>
                  <a:lnTo>
                    <a:pt x="428785" y="88699"/>
                  </a:lnTo>
                  <a:lnTo>
                    <a:pt x="428785" y="115991"/>
                  </a:lnTo>
                  <a:lnTo>
                    <a:pt x="456008" y="115991"/>
                  </a:lnTo>
                  <a:lnTo>
                    <a:pt x="456008" y="88699"/>
                  </a:lnTo>
                  <a:lnTo>
                    <a:pt x="451329" y="65778"/>
                  </a:lnTo>
                  <a:lnTo>
                    <a:pt x="443284" y="54584"/>
                  </a:lnTo>
                  <a:close/>
                </a:path>
                <a:path w="456565" h="457200">
                  <a:moveTo>
                    <a:pt x="122509" y="54584"/>
                  </a:moveTo>
                  <a:lnTo>
                    <a:pt x="95285" y="54584"/>
                  </a:lnTo>
                  <a:lnTo>
                    <a:pt x="95285" y="88699"/>
                  </a:lnTo>
                  <a:lnTo>
                    <a:pt x="102091" y="95523"/>
                  </a:lnTo>
                  <a:lnTo>
                    <a:pt x="115703" y="95523"/>
                  </a:lnTo>
                  <a:lnTo>
                    <a:pt x="122509" y="88699"/>
                  </a:lnTo>
                  <a:lnTo>
                    <a:pt x="122509" y="54584"/>
                  </a:lnTo>
                  <a:close/>
                </a:path>
                <a:path w="456565" h="457200">
                  <a:moveTo>
                    <a:pt x="353917" y="54584"/>
                  </a:moveTo>
                  <a:lnTo>
                    <a:pt x="333499" y="54584"/>
                  </a:lnTo>
                  <a:lnTo>
                    <a:pt x="333499" y="95523"/>
                  </a:lnTo>
                  <a:lnTo>
                    <a:pt x="347111" y="95523"/>
                  </a:lnTo>
                  <a:lnTo>
                    <a:pt x="353917" y="88699"/>
                  </a:lnTo>
                  <a:lnTo>
                    <a:pt x="353917" y="54584"/>
                  </a:lnTo>
                  <a:close/>
                </a:path>
                <a:path w="456565" h="457200">
                  <a:moveTo>
                    <a:pt x="115703" y="0"/>
                  </a:moveTo>
                  <a:lnTo>
                    <a:pt x="102091" y="0"/>
                  </a:lnTo>
                  <a:lnTo>
                    <a:pt x="95285" y="6823"/>
                  </a:lnTo>
                  <a:lnTo>
                    <a:pt x="95285" y="34116"/>
                  </a:lnTo>
                  <a:lnTo>
                    <a:pt x="122509" y="34116"/>
                  </a:lnTo>
                  <a:lnTo>
                    <a:pt x="122509" y="6823"/>
                  </a:lnTo>
                  <a:lnTo>
                    <a:pt x="115703" y="0"/>
                  </a:lnTo>
                  <a:close/>
                </a:path>
                <a:path w="456565" h="457200">
                  <a:moveTo>
                    <a:pt x="347111" y="0"/>
                  </a:moveTo>
                  <a:lnTo>
                    <a:pt x="333499" y="0"/>
                  </a:lnTo>
                  <a:lnTo>
                    <a:pt x="333499" y="34116"/>
                  </a:lnTo>
                  <a:lnTo>
                    <a:pt x="353917" y="34116"/>
                  </a:lnTo>
                  <a:lnTo>
                    <a:pt x="353917" y="6823"/>
                  </a:lnTo>
                  <a:lnTo>
                    <a:pt x="347111" y="0"/>
                  </a:lnTo>
                  <a:close/>
                </a:path>
              </a:pathLst>
            </a:custGeom>
            <a:solidFill>
              <a:srgbClr val="FFFFFF"/>
            </a:solidFill>
          </p:spPr>
          <p:txBody>
            <a:bodyPr wrap="square" lIns="0" tIns="0" rIns="0" bIns="0" rtlCol="0"/>
            <a:lstStyle/>
            <a:p>
              <a:endParaRPr/>
            </a:p>
          </p:txBody>
        </p:sp>
        <p:pic>
          <p:nvPicPr>
            <p:cNvPr id="7" name="object 7"/>
            <p:cNvPicPr/>
            <p:nvPr/>
          </p:nvPicPr>
          <p:blipFill>
            <a:blip r:embed="rId4" cstate="print"/>
            <a:stretch>
              <a:fillRect/>
            </a:stretch>
          </p:blipFill>
          <p:spPr>
            <a:xfrm>
              <a:off x="10446297" y="2539268"/>
              <a:ext cx="74867" cy="74866"/>
            </a:xfrm>
            <a:prstGeom prst="rect">
              <a:avLst/>
            </a:prstGeom>
          </p:spPr>
        </p:pic>
        <p:pic>
          <p:nvPicPr>
            <p:cNvPr id="8" name="object 8"/>
            <p:cNvPicPr/>
            <p:nvPr/>
          </p:nvPicPr>
          <p:blipFill>
            <a:blip r:embed="rId5" cstate="print"/>
            <a:stretch>
              <a:fillRect/>
            </a:stretch>
          </p:blipFill>
          <p:spPr>
            <a:xfrm>
              <a:off x="10548390" y="2539268"/>
              <a:ext cx="68060" cy="74866"/>
            </a:xfrm>
            <a:prstGeom prst="rect">
              <a:avLst/>
            </a:prstGeom>
          </p:spPr>
        </p:pic>
        <p:pic>
          <p:nvPicPr>
            <p:cNvPr id="9" name="object 9"/>
            <p:cNvPicPr/>
            <p:nvPr/>
          </p:nvPicPr>
          <p:blipFill>
            <a:blip r:embed="rId6" cstate="print"/>
            <a:stretch>
              <a:fillRect/>
            </a:stretch>
          </p:blipFill>
          <p:spPr>
            <a:xfrm>
              <a:off x="10643674" y="2539268"/>
              <a:ext cx="74866" cy="74866"/>
            </a:xfrm>
            <a:prstGeom prst="rect">
              <a:avLst/>
            </a:prstGeom>
          </p:spPr>
        </p:pic>
        <p:pic>
          <p:nvPicPr>
            <p:cNvPr id="10" name="object 10"/>
            <p:cNvPicPr/>
            <p:nvPr/>
          </p:nvPicPr>
          <p:blipFill>
            <a:blip r:embed="rId7" cstate="print"/>
            <a:stretch>
              <a:fillRect/>
            </a:stretch>
          </p:blipFill>
          <p:spPr>
            <a:xfrm>
              <a:off x="10446297" y="2443981"/>
              <a:ext cx="74867" cy="68061"/>
            </a:xfrm>
            <a:prstGeom prst="rect">
              <a:avLst/>
            </a:prstGeom>
          </p:spPr>
        </p:pic>
        <p:pic>
          <p:nvPicPr>
            <p:cNvPr id="11" name="object 11"/>
            <p:cNvPicPr/>
            <p:nvPr/>
          </p:nvPicPr>
          <p:blipFill>
            <a:blip r:embed="rId8" cstate="print"/>
            <a:stretch>
              <a:fillRect/>
            </a:stretch>
          </p:blipFill>
          <p:spPr>
            <a:xfrm>
              <a:off x="10548390" y="2443981"/>
              <a:ext cx="68060" cy="68061"/>
            </a:xfrm>
            <a:prstGeom prst="rect">
              <a:avLst/>
            </a:prstGeom>
          </p:spPr>
        </p:pic>
        <p:pic>
          <p:nvPicPr>
            <p:cNvPr id="12" name="object 12"/>
            <p:cNvPicPr/>
            <p:nvPr/>
          </p:nvPicPr>
          <p:blipFill>
            <a:blip r:embed="rId9" cstate="print"/>
            <a:stretch>
              <a:fillRect/>
            </a:stretch>
          </p:blipFill>
          <p:spPr>
            <a:xfrm>
              <a:off x="10643674" y="2443981"/>
              <a:ext cx="74866" cy="68061"/>
            </a:xfrm>
            <a:prstGeom prst="rect">
              <a:avLst/>
            </a:prstGeom>
          </p:spPr>
        </p:pic>
        <p:sp>
          <p:nvSpPr>
            <p:cNvPr id="13" name="object 13"/>
            <p:cNvSpPr/>
            <p:nvPr/>
          </p:nvSpPr>
          <p:spPr>
            <a:xfrm>
              <a:off x="6640535" y="2505981"/>
              <a:ext cx="2338705" cy="3129280"/>
            </a:xfrm>
            <a:custGeom>
              <a:avLst/>
              <a:gdLst/>
              <a:ahLst/>
              <a:cxnLst/>
              <a:rect l="l" t="t" r="r" b="b"/>
              <a:pathLst>
                <a:path w="2338704" h="3129279">
                  <a:moveTo>
                    <a:pt x="2338252" y="0"/>
                  </a:moveTo>
                  <a:lnTo>
                    <a:pt x="2618" y="0"/>
                  </a:lnTo>
                  <a:lnTo>
                    <a:pt x="0" y="2677577"/>
                  </a:lnTo>
                  <a:lnTo>
                    <a:pt x="2618" y="2681001"/>
                  </a:lnTo>
                  <a:lnTo>
                    <a:pt x="1223730" y="3128666"/>
                  </a:lnTo>
                  <a:lnTo>
                    <a:pt x="2338252" y="2681001"/>
                  </a:lnTo>
                  <a:lnTo>
                    <a:pt x="2338252" y="0"/>
                  </a:lnTo>
                  <a:close/>
                </a:path>
              </a:pathLst>
            </a:custGeom>
            <a:solidFill>
              <a:srgbClr val="7F7F7F"/>
            </a:solidFill>
          </p:spPr>
          <p:txBody>
            <a:bodyPr wrap="square" lIns="0" tIns="0" rIns="0" bIns="0" rtlCol="0"/>
            <a:lstStyle/>
            <a:p>
              <a:endParaRPr/>
            </a:p>
          </p:txBody>
        </p:sp>
        <p:pic>
          <p:nvPicPr>
            <p:cNvPr id="14" name="object 14"/>
            <p:cNvPicPr/>
            <p:nvPr/>
          </p:nvPicPr>
          <p:blipFill>
            <a:blip r:embed="rId3" cstate="print"/>
            <a:stretch>
              <a:fillRect/>
            </a:stretch>
          </p:blipFill>
          <p:spPr>
            <a:xfrm>
              <a:off x="6928539" y="1827110"/>
              <a:ext cx="1676400" cy="1676400"/>
            </a:xfrm>
            <a:prstGeom prst="rect">
              <a:avLst/>
            </a:prstGeom>
          </p:spPr>
        </p:pic>
        <p:sp>
          <p:nvSpPr>
            <p:cNvPr id="15" name="object 15"/>
            <p:cNvSpPr/>
            <p:nvPr/>
          </p:nvSpPr>
          <p:spPr>
            <a:xfrm>
              <a:off x="7325058" y="2062620"/>
              <a:ext cx="928369" cy="929005"/>
            </a:xfrm>
            <a:custGeom>
              <a:avLst/>
              <a:gdLst/>
              <a:ahLst/>
              <a:cxnLst/>
              <a:rect l="l" t="t" r="r" b="b"/>
              <a:pathLst>
                <a:path w="928370" h="929005">
                  <a:moveTo>
                    <a:pt x="464176" y="0"/>
                  </a:moveTo>
                  <a:lnTo>
                    <a:pt x="416716" y="2397"/>
                  </a:lnTo>
                  <a:lnTo>
                    <a:pt x="370628" y="9432"/>
                  </a:lnTo>
                  <a:lnTo>
                    <a:pt x="326144" y="20873"/>
                  </a:lnTo>
                  <a:lnTo>
                    <a:pt x="283497" y="36486"/>
                  </a:lnTo>
                  <a:lnTo>
                    <a:pt x="242922" y="56038"/>
                  </a:lnTo>
                  <a:lnTo>
                    <a:pt x="204650" y="79294"/>
                  </a:lnTo>
                  <a:lnTo>
                    <a:pt x="168917" y="106022"/>
                  </a:lnTo>
                  <a:lnTo>
                    <a:pt x="135954" y="135989"/>
                  </a:lnTo>
                  <a:lnTo>
                    <a:pt x="105995" y="168960"/>
                  </a:lnTo>
                  <a:lnTo>
                    <a:pt x="79274" y="204703"/>
                  </a:lnTo>
                  <a:lnTo>
                    <a:pt x="56023" y="242985"/>
                  </a:lnTo>
                  <a:lnTo>
                    <a:pt x="36477" y="283571"/>
                  </a:lnTo>
                  <a:lnTo>
                    <a:pt x="20868" y="326228"/>
                  </a:lnTo>
                  <a:lnTo>
                    <a:pt x="9430" y="370724"/>
                  </a:lnTo>
                  <a:lnTo>
                    <a:pt x="2396" y="416825"/>
                  </a:lnTo>
                  <a:lnTo>
                    <a:pt x="0" y="464296"/>
                  </a:lnTo>
                  <a:lnTo>
                    <a:pt x="2396" y="511768"/>
                  </a:lnTo>
                  <a:lnTo>
                    <a:pt x="9430" y="557868"/>
                  </a:lnTo>
                  <a:lnTo>
                    <a:pt x="20868" y="602364"/>
                  </a:lnTo>
                  <a:lnTo>
                    <a:pt x="36477" y="645022"/>
                  </a:lnTo>
                  <a:lnTo>
                    <a:pt x="56023" y="685608"/>
                  </a:lnTo>
                  <a:lnTo>
                    <a:pt x="79274" y="723889"/>
                  </a:lnTo>
                  <a:lnTo>
                    <a:pt x="105995" y="759632"/>
                  </a:lnTo>
                  <a:lnTo>
                    <a:pt x="135954" y="792604"/>
                  </a:lnTo>
                  <a:lnTo>
                    <a:pt x="168917" y="822570"/>
                  </a:lnTo>
                  <a:lnTo>
                    <a:pt x="204650" y="849299"/>
                  </a:lnTo>
                  <a:lnTo>
                    <a:pt x="242922" y="872555"/>
                  </a:lnTo>
                  <a:lnTo>
                    <a:pt x="283497" y="892106"/>
                  </a:lnTo>
                  <a:lnTo>
                    <a:pt x="326144" y="907719"/>
                  </a:lnTo>
                  <a:lnTo>
                    <a:pt x="370628" y="919160"/>
                  </a:lnTo>
                  <a:lnTo>
                    <a:pt x="416716" y="926196"/>
                  </a:lnTo>
                  <a:lnTo>
                    <a:pt x="464176" y="928593"/>
                  </a:lnTo>
                  <a:lnTo>
                    <a:pt x="511635" y="926196"/>
                  </a:lnTo>
                  <a:lnTo>
                    <a:pt x="557723" y="919160"/>
                  </a:lnTo>
                  <a:lnTo>
                    <a:pt x="602207" y="907719"/>
                  </a:lnTo>
                  <a:lnTo>
                    <a:pt x="644854" y="892106"/>
                  </a:lnTo>
                  <a:lnTo>
                    <a:pt x="685429" y="872555"/>
                  </a:lnTo>
                  <a:lnTo>
                    <a:pt x="723701" y="849299"/>
                  </a:lnTo>
                  <a:lnTo>
                    <a:pt x="759435" y="822570"/>
                  </a:lnTo>
                  <a:lnTo>
                    <a:pt x="792398" y="792604"/>
                  </a:lnTo>
                  <a:lnTo>
                    <a:pt x="822356" y="759632"/>
                  </a:lnTo>
                  <a:lnTo>
                    <a:pt x="849078" y="723889"/>
                  </a:lnTo>
                  <a:lnTo>
                    <a:pt x="872328" y="685608"/>
                  </a:lnTo>
                  <a:lnTo>
                    <a:pt x="891874" y="645022"/>
                  </a:lnTo>
                  <a:lnTo>
                    <a:pt x="907483" y="602364"/>
                  </a:lnTo>
                  <a:lnTo>
                    <a:pt x="918921" y="557868"/>
                  </a:lnTo>
                  <a:lnTo>
                    <a:pt x="925955" y="511768"/>
                  </a:lnTo>
                  <a:lnTo>
                    <a:pt x="928352" y="464296"/>
                  </a:lnTo>
                  <a:lnTo>
                    <a:pt x="925955" y="416825"/>
                  </a:lnTo>
                  <a:lnTo>
                    <a:pt x="918921" y="370724"/>
                  </a:lnTo>
                  <a:lnTo>
                    <a:pt x="907483" y="326228"/>
                  </a:lnTo>
                  <a:lnTo>
                    <a:pt x="891874" y="283571"/>
                  </a:lnTo>
                  <a:lnTo>
                    <a:pt x="872328" y="242985"/>
                  </a:lnTo>
                  <a:lnTo>
                    <a:pt x="849078" y="204703"/>
                  </a:lnTo>
                  <a:lnTo>
                    <a:pt x="822356" y="168960"/>
                  </a:lnTo>
                  <a:lnTo>
                    <a:pt x="792398" y="135989"/>
                  </a:lnTo>
                  <a:lnTo>
                    <a:pt x="759435" y="106022"/>
                  </a:lnTo>
                  <a:lnTo>
                    <a:pt x="723701" y="79294"/>
                  </a:lnTo>
                  <a:lnTo>
                    <a:pt x="685429" y="56038"/>
                  </a:lnTo>
                  <a:lnTo>
                    <a:pt x="644854" y="36486"/>
                  </a:lnTo>
                  <a:lnTo>
                    <a:pt x="602207" y="20873"/>
                  </a:lnTo>
                  <a:lnTo>
                    <a:pt x="557723" y="9432"/>
                  </a:lnTo>
                  <a:lnTo>
                    <a:pt x="511635" y="2397"/>
                  </a:lnTo>
                  <a:lnTo>
                    <a:pt x="464176" y="0"/>
                  </a:lnTo>
                  <a:close/>
                </a:path>
              </a:pathLst>
            </a:custGeom>
            <a:solidFill>
              <a:srgbClr val="7F7F7F"/>
            </a:solidFill>
          </p:spPr>
          <p:txBody>
            <a:bodyPr wrap="square" lIns="0" tIns="0" rIns="0" bIns="0" rtlCol="0"/>
            <a:lstStyle/>
            <a:p>
              <a:endParaRPr/>
            </a:p>
          </p:txBody>
        </p:sp>
        <p:sp>
          <p:nvSpPr>
            <p:cNvPr id="16" name="object 16"/>
            <p:cNvSpPr/>
            <p:nvPr/>
          </p:nvSpPr>
          <p:spPr>
            <a:xfrm>
              <a:off x="7573581" y="2298345"/>
              <a:ext cx="456565" cy="422275"/>
            </a:xfrm>
            <a:custGeom>
              <a:avLst/>
              <a:gdLst/>
              <a:ahLst/>
              <a:cxnLst/>
              <a:rect l="l" t="t" r="r" b="b"/>
              <a:pathLst>
                <a:path w="456565" h="422275">
                  <a:moveTo>
                    <a:pt x="401560" y="224602"/>
                  </a:moveTo>
                  <a:lnTo>
                    <a:pt x="61254" y="224602"/>
                  </a:lnTo>
                  <a:lnTo>
                    <a:pt x="54448" y="231407"/>
                  </a:lnTo>
                  <a:lnTo>
                    <a:pt x="54448" y="299468"/>
                  </a:lnTo>
                  <a:lnTo>
                    <a:pt x="34456" y="304254"/>
                  </a:lnTo>
                  <a:lnTo>
                    <a:pt x="17015" y="317334"/>
                  </a:lnTo>
                  <a:lnTo>
                    <a:pt x="4679" y="336795"/>
                  </a:lnTo>
                  <a:lnTo>
                    <a:pt x="0" y="360723"/>
                  </a:lnTo>
                  <a:lnTo>
                    <a:pt x="4891" y="384651"/>
                  </a:lnTo>
                  <a:lnTo>
                    <a:pt x="18717" y="404112"/>
                  </a:lnTo>
                  <a:lnTo>
                    <a:pt x="40199" y="417192"/>
                  </a:lnTo>
                  <a:lnTo>
                    <a:pt x="68061" y="421977"/>
                  </a:lnTo>
                  <a:lnTo>
                    <a:pt x="91989" y="417192"/>
                  </a:lnTo>
                  <a:lnTo>
                    <a:pt x="111450" y="404112"/>
                  </a:lnTo>
                  <a:lnTo>
                    <a:pt x="117740" y="394754"/>
                  </a:lnTo>
                  <a:lnTo>
                    <a:pt x="68061" y="394754"/>
                  </a:lnTo>
                  <a:lnTo>
                    <a:pt x="50195" y="392308"/>
                  </a:lnTo>
                  <a:lnTo>
                    <a:pt x="37434" y="385395"/>
                  </a:lnTo>
                  <a:lnTo>
                    <a:pt x="29777" y="374654"/>
                  </a:lnTo>
                  <a:lnTo>
                    <a:pt x="27224" y="360723"/>
                  </a:lnTo>
                  <a:lnTo>
                    <a:pt x="29777" y="345728"/>
                  </a:lnTo>
                  <a:lnTo>
                    <a:pt x="37434" y="332648"/>
                  </a:lnTo>
                  <a:lnTo>
                    <a:pt x="50195" y="323395"/>
                  </a:lnTo>
                  <a:lnTo>
                    <a:pt x="68061" y="319886"/>
                  </a:lnTo>
                  <a:lnTo>
                    <a:pt x="116261" y="319886"/>
                  </a:lnTo>
                  <a:lnTo>
                    <a:pt x="114853" y="317334"/>
                  </a:lnTo>
                  <a:lnTo>
                    <a:pt x="97731" y="304254"/>
                  </a:lnTo>
                  <a:lnTo>
                    <a:pt x="74867" y="299468"/>
                  </a:lnTo>
                  <a:lnTo>
                    <a:pt x="74867" y="245019"/>
                  </a:lnTo>
                  <a:lnTo>
                    <a:pt x="401560" y="245019"/>
                  </a:lnTo>
                  <a:lnTo>
                    <a:pt x="401560" y="224602"/>
                  </a:lnTo>
                  <a:close/>
                </a:path>
                <a:path w="456565" h="422275">
                  <a:moveTo>
                    <a:pt x="238213" y="245019"/>
                  </a:moveTo>
                  <a:lnTo>
                    <a:pt x="217796" y="245019"/>
                  </a:lnTo>
                  <a:lnTo>
                    <a:pt x="217796" y="299468"/>
                  </a:lnTo>
                  <a:lnTo>
                    <a:pt x="197802" y="304254"/>
                  </a:lnTo>
                  <a:lnTo>
                    <a:pt x="180362" y="317334"/>
                  </a:lnTo>
                  <a:lnTo>
                    <a:pt x="168026" y="336795"/>
                  </a:lnTo>
                  <a:lnTo>
                    <a:pt x="163347" y="360723"/>
                  </a:lnTo>
                  <a:lnTo>
                    <a:pt x="169196" y="384651"/>
                  </a:lnTo>
                  <a:lnTo>
                    <a:pt x="184616" y="404112"/>
                  </a:lnTo>
                  <a:lnTo>
                    <a:pt x="206416" y="417192"/>
                  </a:lnTo>
                  <a:lnTo>
                    <a:pt x="231407" y="421977"/>
                  </a:lnTo>
                  <a:lnTo>
                    <a:pt x="255335" y="417192"/>
                  </a:lnTo>
                  <a:lnTo>
                    <a:pt x="274796" y="404112"/>
                  </a:lnTo>
                  <a:lnTo>
                    <a:pt x="281086" y="394754"/>
                  </a:lnTo>
                  <a:lnTo>
                    <a:pt x="231407" y="394754"/>
                  </a:lnTo>
                  <a:lnTo>
                    <a:pt x="216413" y="392308"/>
                  </a:lnTo>
                  <a:lnTo>
                    <a:pt x="203332" y="385395"/>
                  </a:lnTo>
                  <a:lnTo>
                    <a:pt x="194080" y="374654"/>
                  </a:lnTo>
                  <a:lnTo>
                    <a:pt x="190571" y="360723"/>
                  </a:lnTo>
                  <a:lnTo>
                    <a:pt x="194080" y="345728"/>
                  </a:lnTo>
                  <a:lnTo>
                    <a:pt x="203332" y="332648"/>
                  </a:lnTo>
                  <a:lnTo>
                    <a:pt x="216413" y="323395"/>
                  </a:lnTo>
                  <a:lnTo>
                    <a:pt x="231407" y="319886"/>
                  </a:lnTo>
                  <a:lnTo>
                    <a:pt x="279608" y="319886"/>
                  </a:lnTo>
                  <a:lnTo>
                    <a:pt x="278199" y="317334"/>
                  </a:lnTo>
                  <a:lnTo>
                    <a:pt x="261078" y="304254"/>
                  </a:lnTo>
                  <a:lnTo>
                    <a:pt x="238213" y="299468"/>
                  </a:lnTo>
                  <a:lnTo>
                    <a:pt x="238213" y="245019"/>
                  </a:lnTo>
                  <a:close/>
                </a:path>
                <a:path w="456565" h="422275">
                  <a:moveTo>
                    <a:pt x="401560" y="245019"/>
                  </a:moveTo>
                  <a:lnTo>
                    <a:pt x="381142" y="245019"/>
                  </a:lnTo>
                  <a:lnTo>
                    <a:pt x="381142" y="299468"/>
                  </a:lnTo>
                  <a:lnTo>
                    <a:pt x="361149" y="304254"/>
                  </a:lnTo>
                  <a:lnTo>
                    <a:pt x="343708" y="317334"/>
                  </a:lnTo>
                  <a:lnTo>
                    <a:pt x="331372" y="336795"/>
                  </a:lnTo>
                  <a:lnTo>
                    <a:pt x="326693" y="360723"/>
                  </a:lnTo>
                  <a:lnTo>
                    <a:pt x="332542" y="384651"/>
                  </a:lnTo>
                  <a:lnTo>
                    <a:pt x="347962" y="404112"/>
                  </a:lnTo>
                  <a:lnTo>
                    <a:pt x="369763" y="417192"/>
                  </a:lnTo>
                  <a:lnTo>
                    <a:pt x="394754" y="421977"/>
                  </a:lnTo>
                  <a:lnTo>
                    <a:pt x="418681" y="417192"/>
                  </a:lnTo>
                  <a:lnTo>
                    <a:pt x="438143" y="404112"/>
                  </a:lnTo>
                  <a:lnTo>
                    <a:pt x="444432" y="394754"/>
                  </a:lnTo>
                  <a:lnTo>
                    <a:pt x="394754" y="394754"/>
                  </a:lnTo>
                  <a:lnTo>
                    <a:pt x="379759" y="392308"/>
                  </a:lnTo>
                  <a:lnTo>
                    <a:pt x="366679" y="385395"/>
                  </a:lnTo>
                  <a:lnTo>
                    <a:pt x="357426" y="374654"/>
                  </a:lnTo>
                  <a:lnTo>
                    <a:pt x="353917" y="360723"/>
                  </a:lnTo>
                  <a:lnTo>
                    <a:pt x="357426" y="345728"/>
                  </a:lnTo>
                  <a:lnTo>
                    <a:pt x="366679" y="332648"/>
                  </a:lnTo>
                  <a:lnTo>
                    <a:pt x="379759" y="323395"/>
                  </a:lnTo>
                  <a:lnTo>
                    <a:pt x="394754" y="319886"/>
                  </a:lnTo>
                  <a:lnTo>
                    <a:pt x="442954" y="319886"/>
                  </a:lnTo>
                  <a:lnTo>
                    <a:pt x="441545" y="317334"/>
                  </a:lnTo>
                  <a:lnTo>
                    <a:pt x="424424" y="304254"/>
                  </a:lnTo>
                  <a:lnTo>
                    <a:pt x="401560" y="299468"/>
                  </a:lnTo>
                  <a:lnTo>
                    <a:pt x="401560" y="245019"/>
                  </a:lnTo>
                  <a:close/>
                </a:path>
                <a:path w="456565" h="422275">
                  <a:moveTo>
                    <a:pt x="116261" y="319886"/>
                  </a:moveTo>
                  <a:lnTo>
                    <a:pt x="68061" y="319886"/>
                  </a:lnTo>
                  <a:lnTo>
                    <a:pt x="81992" y="323395"/>
                  </a:lnTo>
                  <a:lnTo>
                    <a:pt x="92733" y="332648"/>
                  </a:lnTo>
                  <a:lnTo>
                    <a:pt x="99645" y="345728"/>
                  </a:lnTo>
                  <a:lnTo>
                    <a:pt x="102091" y="360723"/>
                  </a:lnTo>
                  <a:lnTo>
                    <a:pt x="99645" y="374654"/>
                  </a:lnTo>
                  <a:lnTo>
                    <a:pt x="92733" y="385395"/>
                  </a:lnTo>
                  <a:lnTo>
                    <a:pt x="81992" y="392308"/>
                  </a:lnTo>
                  <a:lnTo>
                    <a:pt x="68061" y="394754"/>
                  </a:lnTo>
                  <a:lnTo>
                    <a:pt x="117740" y="394754"/>
                  </a:lnTo>
                  <a:lnTo>
                    <a:pt x="124530" y="384651"/>
                  </a:lnTo>
                  <a:lnTo>
                    <a:pt x="129316" y="360723"/>
                  </a:lnTo>
                  <a:lnTo>
                    <a:pt x="125594" y="336795"/>
                  </a:lnTo>
                  <a:lnTo>
                    <a:pt x="116261" y="319886"/>
                  </a:lnTo>
                  <a:close/>
                </a:path>
                <a:path w="456565" h="422275">
                  <a:moveTo>
                    <a:pt x="279608" y="319886"/>
                  </a:moveTo>
                  <a:lnTo>
                    <a:pt x="231407" y="319886"/>
                  </a:lnTo>
                  <a:lnTo>
                    <a:pt x="245339" y="323395"/>
                  </a:lnTo>
                  <a:lnTo>
                    <a:pt x="256080" y="332648"/>
                  </a:lnTo>
                  <a:lnTo>
                    <a:pt x="262992" y="345728"/>
                  </a:lnTo>
                  <a:lnTo>
                    <a:pt x="265438" y="360723"/>
                  </a:lnTo>
                  <a:lnTo>
                    <a:pt x="262992" y="374654"/>
                  </a:lnTo>
                  <a:lnTo>
                    <a:pt x="256080" y="385395"/>
                  </a:lnTo>
                  <a:lnTo>
                    <a:pt x="245339" y="392308"/>
                  </a:lnTo>
                  <a:lnTo>
                    <a:pt x="231407" y="394754"/>
                  </a:lnTo>
                  <a:lnTo>
                    <a:pt x="281086" y="394754"/>
                  </a:lnTo>
                  <a:lnTo>
                    <a:pt x="287877" y="384651"/>
                  </a:lnTo>
                  <a:lnTo>
                    <a:pt x="292662" y="360723"/>
                  </a:lnTo>
                  <a:lnTo>
                    <a:pt x="288940" y="336795"/>
                  </a:lnTo>
                  <a:lnTo>
                    <a:pt x="279608" y="319886"/>
                  </a:lnTo>
                  <a:close/>
                </a:path>
                <a:path w="456565" h="422275">
                  <a:moveTo>
                    <a:pt x="442954" y="319886"/>
                  </a:moveTo>
                  <a:lnTo>
                    <a:pt x="394754" y="319886"/>
                  </a:lnTo>
                  <a:lnTo>
                    <a:pt x="408685" y="323395"/>
                  </a:lnTo>
                  <a:lnTo>
                    <a:pt x="419426" y="332648"/>
                  </a:lnTo>
                  <a:lnTo>
                    <a:pt x="426339" y="345728"/>
                  </a:lnTo>
                  <a:lnTo>
                    <a:pt x="428785" y="360723"/>
                  </a:lnTo>
                  <a:lnTo>
                    <a:pt x="426339" y="374654"/>
                  </a:lnTo>
                  <a:lnTo>
                    <a:pt x="419426" y="385395"/>
                  </a:lnTo>
                  <a:lnTo>
                    <a:pt x="408685" y="392308"/>
                  </a:lnTo>
                  <a:lnTo>
                    <a:pt x="394754" y="394754"/>
                  </a:lnTo>
                  <a:lnTo>
                    <a:pt x="444432" y="394754"/>
                  </a:lnTo>
                  <a:lnTo>
                    <a:pt x="451223" y="384651"/>
                  </a:lnTo>
                  <a:lnTo>
                    <a:pt x="456008" y="360723"/>
                  </a:lnTo>
                  <a:lnTo>
                    <a:pt x="452286" y="336795"/>
                  </a:lnTo>
                  <a:lnTo>
                    <a:pt x="442954" y="319886"/>
                  </a:lnTo>
                  <a:close/>
                </a:path>
                <a:path w="456565" h="422275">
                  <a:moveTo>
                    <a:pt x="231407" y="0"/>
                  </a:moveTo>
                  <a:lnTo>
                    <a:pt x="206416" y="4891"/>
                  </a:lnTo>
                  <a:lnTo>
                    <a:pt x="184616" y="18717"/>
                  </a:lnTo>
                  <a:lnTo>
                    <a:pt x="169196" y="40199"/>
                  </a:lnTo>
                  <a:lnTo>
                    <a:pt x="163347" y="68061"/>
                  </a:lnTo>
                  <a:lnTo>
                    <a:pt x="168026" y="88160"/>
                  </a:lnTo>
                  <a:lnTo>
                    <a:pt x="180362" y="106345"/>
                  </a:lnTo>
                  <a:lnTo>
                    <a:pt x="197802" y="120702"/>
                  </a:lnTo>
                  <a:lnTo>
                    <a:pt x="217796" y="129316"/>
                  </a:lnTo>
                  <a:lnTo>
                    <a:pt x="217796" y="224602"/>
                  </a:lnTo>
                  <a:lnTo>
                    <a:pt x="238213" y="224602"/>
                  </a:lnTo>
                  <a:lnTo>
                    <a:pt x="238213" y="129316"/>
                  </a:lnTo>
                  <a:lnTo>
                    <a:pt x="261078" y="120702"/>
                  </a:lnTo>
                  <a:lnTo>
                    <a:pt x="278199" y="106345"/>
                  </a:lnTo>
                  <a:lnTo>
                    <a:pt x="280712" y="102091"/>
                  </a:lnTo>
                  <a:lnTo>
                    <a:pt x="231407" y="102091"/>
                  </a:lnTo>
                  <a:lnTo>
                    <a:pt x="216413" y="99645"/>
                  </a:lnTo>
                  <a:lnTo>
                    <a:pt x="203332" y="92733"/>
                  </a:lnTo>
                  <a:lnTo>
                    <a:pt x="194080" y="81992"/>
                  </a:lnTo>
                  <a:lnTo>
                    <a:pt x="190571" y="68061"/>
                  </a:lnTo>
                  <a:lnTo>
                    <a:pt x="194080" y="50195"/>
                  </a:lnTo>
                  <a:lnTo>
                    <a:pt x="203332" y="37434"/>
                  </a:lnTo>
                  <a:lnTo>
                    <a:pt x="216413" y="29777"/>
                  </a:lnTo>
                  <a:lnTo>
                    <a:pt x="231407" y="27224"/>
                  </a:lnTo>
                  <a:lnTo>
                    <a:pt x="279977" y="27224"/>
                  </a:lnTo>
                  <a:lnTo>
                    <a:pt x="274796" y="18717"/>
                  </a:lnTo>
                  <a:lnTo>
                    <a:pt x="255335" y="4891"/>
                  </a:lnTo>
                  <a:lnTo>
                    <a:pt x="231407" y="0"/>
                  </a:lnTo>
                  <a:close/>
                </a:path>
                <a:path w="456565" h="422275">
                  <a:moveTo>
                    <a:pt x="279977" y="27224"/>
                  </a:moveTo>
                  <a:lnTo>
                    <a:pt x="231407" y="27224"/>
                  </a:lnTo>
                  <a:lnTo>
                    <a:pt x="245339" y="29777"/>
                  </a:lnTo>
                  <a:lnTo>
                    <a:pt x="256080" y="37434"/>
                  </a:lnTo>
                  <a:lnTo>
                    <a:pt x="262992" y="50195"/>
                  </a:lnTo>
                  <a:lnTo>
                    <a:pt x="265438" y="68061"/>
                  </a:lnTo>
                  <a:lnTo>
                    <a:pt x="262992" y="81992"/>
                  </a:lnTo>
                  <a:lnTo>
                    <a:pt x="256080" y="92733"/>
                  </a:lnTo>
                  <a:lnTo>
                    <a:pt x="245339" y="99645"/>
                  </a:lnTo>
                  <a:lnTo>
                    <a:pt x="231407" y="102091"/>
                  </a:lnTo>
                  <a:lnTo>
                    <a:pt x="280712" y="102091"/>
                  </a:lnTo>
                  <a:lnTo>
                    <a:pt x="288940" y="88160"/>
                  </a:lnTo>
                  <a:lnTo>
                    <a:pt x="292662" y="68061"/>
                  </a:lnTo>
                  <a:lnTo>
                    <a:pt x="287877" y="40199"/>
                  </a:lnTo>
                  <a:lnTo>
                    <a:pt x="279977" y="27224"/>
                  </a:lnTo>
                  <a:close/>
                </a:path>
              </a:pathLst>
            </a:custGeom>
            <a:solidFill>
              <a:srgbClr val="FFFFFF"/>
            </a:solidFill>
          </p:spPr>
          <p:txBody>
            <a:bodyPr wrap="square" lIns="0" tIns="0" rIns="0" bIns="0" rtlCol="0"/>
            <a:lstStyle/>
            <a:p>
              <a:endParaRPr/>
            </a:p>
          </p:txBody>
        </p:sp>
        <p:sp>
          <p:nvSpPr>
            <p:cNvPr id="17" name="object 17"/>
            <p:cNvSpPr/>
            <p:nvPr/>
          </p:nvSpPr>
          <p:spPr>
            <a:xfrm>
              <a:off x="3866615" y="2505981"/>
              <a:ext cx="2338705" cy="3129280"/>
            </a:xfrm>
            <a:custGeom>
              <a:avLst/>
              <a:gdLst/>
              <a:ahLst/>
              <a:cxnLst/>
              <a:rect l="l" t="t" r="r" b="b"/>
              <a:pathLst>
                <a:path w="2338704" h="3129279">
                  <a:moveTo>
                    <a:pt x="2338252" y="0"/>
                  </a:moveTo>
                  <a:lnTo>
                    <a:pt x="2618" y="0"/>
                  </a:lnTo>
                  <a:lnTo>
                    <a:pt x="0" y="2677577"/>
                  </a:lnTo>
                  <a:lnTo>
                    <a:pt x="2618" y="2681001"/>
                  </a:lnTo>
                  <a:lnTo>
                    <a:pt x="1223730" y="3128666"/>
                  </a:lnTo>
                  <a:lnTo>
                    <a:pt x="2338252" y="2681001"/>
                  </a:lnTo>
                  <a:lnTo>
                    <a:pt x="2338252" y="0"/>
                  </a:lnTo>
                  <a:close/>
                </a:path>
              </a:pathLst>
            </a:custGeom>
            <a:solidFill>
              <a:srgbClr val="042469"/>
            </a:solidFill>
          </p:spPr>
          <p:txBody>
            <a:bodyPr wrap="square" lIns="0" tIns="0" rIns="0" bIns="0" rtlCol="0"/>
            <a:lstStyle/>
            <a:p>
              <a:endParaRPr/>
            </a:p>
          </p:txBody>
        </p:sp>
        <p:pic>
          <p:nvPicPr>
            <p:cNvPr id="18" name="object 18"/>
            <p:cNvPicPr/>
            <p:nvPr/>
          </p:nvPicPr>
          <p:blipFill>
            <a:blip r:embed="rId3" cstate="print"/>
            <a:stretch>
              <a:fillRect/>
            </a:stretch>
          </p:blipFill>
          <p:spPr>
            <a:xfrm>
              <a:off x="4151006" y="1786141"/>
              <a:ext cx="1676400" cy="1676400"/>
            </a:xfrm>
            <a:prstGeom prst="rect">
              <a:avLst/>
            </a:prstGeom>
          </p:spPr>
        </p:pic>
        <p:sp>
          <p:nvSpPr>
            <p:cNvPr id="19" name="object 19"/>
            <p:cNvSpPr/>
            <p:nvPr/>
          </p:nvSpPr>
          <p:spPr>
            <a:xfrm>
              <a:off x="4547525" y="2021651"/>
              <a:ext cx="928369" cy="929005"/>
            </a:xfrm>
            <a:custGeom>
              <a:avLst/>
              <a:gdLst/>
              <a:ahLst/>
              <a:cxnLst/>
              <a:rect l="l" t="t" r="r" b="b"/>
              <a:pathLst>
                <a:path w="928370" h="929005">
                  <a:moveTo>
                    <a:pt x="464176" y="0"/>
                  </a:moveTo>
                  <a:lnTo>
                    <a:pt x="416716" y="2397"/>
                  </a:lnTo>
                  <a:lnTo>
                    <a:pt x="370628" y="9432"/>
                  </a:lnTo>
                  <a:lnTo>
                    <a:pt x="326144" y="20873"/>
                  </a:lnTo>
                  <a:lnTo>
                    <a:pt x="283497" y="36486"/>
                  </a:lnTo>
                  <a:lnTo>
                    <a:pt x="242922" y="56038"/>
                  </a:lnTo>
                  <a:lnTo>
                    <a:pt x="204650" y="79294"/>
                  </a:lnTo>
                  <a:lnTo>
                    <a:pt x="168917" y="106022"/>
                  </a:lnTo>
                  <a:lnTo>
                    <a:pt x="135954" y="135989"/>
                  </a:lnTo>
                  <a:lnTo>
                    <a:pt x="105995" y="168960"/>
                  </a:lnTo>
                  <a:lnTo>
                    <a:pt x="79274" y="204703"/>
                  </a:lnTo>
                  <a:lnTo>
                    <a:pt x="56023" y="242985"/>
                  </a:lnTo>
                  <a:lnTo>
                    <a:pt x="36477" y="283571"/>
                  </a:lnTo>
                  <a:lnTo>
                    <a:pt x="20868" y="326228"/>
                  </a:lnTo>
                  <a:lnTo>
                    <a:pt x="9430" y="370724"/>
                  </a:lnTo>
                  <a:lnTo>
                    <a:pt x="2396" y="416825"/>
                  </a:lnTo>
                  <a:lnTo>
                    <a:pt x="0" y="464296"/>
                  </a:lnTo>
                  <a:lnTo>
                    <a:pt x="2396" y="511768"/>
                  </a:lnTo>
                  <a:lnTo>
                    <a:pt x="9430" y="557868"/>
                  </a:lnTo>
                  <a:lnTo>
                    <a:pt x="20868" y="602364"/>
                  </a:lnTo>
                  <a:lnTo>
                    <a:pt x="36477" y="645022"/>
                  </a:lnTo>
                  <a:lnTo>
                    <a:pt x="56023" y="685608"/>
                  </a:lnTo>
                  <a:lnTo>
                    <a:pt x="79274" y="723889"/>
                  </a:lnTo>
                  <a:lnTo>
                    <a:pt x="105995" y="759632"/>
                  </a:lnTo>
                  <a:lnTo>
                    <a:pt x="135954" y="792604"/>
                  </a:lnTo>
                  <a:lnTo>
                    <a:pt x="168917" y="822570"/>
                  </a:lnTo>
                  <a:lnTo>
                    <a:pt x="204650" y="849299"/>
                  </a:lnTo>
                  <a:lnTo>
                    <a:pt x="242922" y="872555"/>
                  </a:lnTo>
                  <a:lnTo>
                    <a:pt x="283497" y="892106"/>
                  </a:lnTo>
                  <a:lnTo>
                    <a:pt x="326144" y="907719"/>
                  </a:lnTo>
                  <a:lnTo>
                    <a:pt x="370628" y="919160"/>
                  </a:lnTo>
                  <a:lnTo>
                    <a:pt x="416716" y="926196"/>
                  </a:lnTo>
                  <a:lnTo>
                    <a:pt x="464176" y="928593"/>
                  </a:lnTo>
                  <a:lnTo>
                    <a:pt x="511635" y="926196"/>
                  </a:lnTo>
                  <a:lnTo>
                    <a:pt x="557723" y="919160"/>
                  </a:lnTo>
                  <a:lnTo>
                    <a:pt x="602207" y="907719"/>
                  </a:lnTo>
                  <a:lnTo>
                    <a:pt x="644854" y="892106"/>
                  </a:lnTo>
                  <a:lnTo>
                    <a:pt x="685429" y="872555"/>
                  </a:lnTo>
                  <a:lnTo>
                    <a:pt x="723701" y="849299"/>
                  </a:lnTo>
                  <a:lnTo>
                    <a:pt x="759435" y="822570"/>
                  </a:lnTo>
                  <a:lnTo>
                    <a:pt x="792398" y="792604"/>
                  </a:lnTo>
                  <a:lnTo>
                    <a:pt x="822356" y="759632"/>
                  </a:lnTo>
                  <a:lnTo>
                    <a:pt x="849078" y="723889"/>
                  </a:lnTo>
                  <a:lnTo>
                    <a:pt x="872328" y="685608"/>
                  </a:lnTo>
                  <a:lnTo>
                    <a:pt x="891874" y="645022"/>
                  </a:lnTo>
                  <a:lnTo>
                    <a:pt x="907483" y="602364"/>
                  </a:lnTo>
                  <a:lnTo>
                    <a:pt x="918921" y="557868"/>
                  </a:lnTo>
                  <a:lnTo>
                    <a:pt x="925955" y="511768"/>
                  </a:lnTo>
                  <a:lnTo>
                    <a:pt x="928352" y="464296"/>
                  </a:lnTo>
                  <a:lnTo>
                    <a:pt x="925955" y="416825"/>
                  </a:lnTo>
                  <a:lnTo>
                    <a:pt x="918921" y="370724"/>
                  </a:lnTo>
                  <a:lnTo>
                    <a:pt x="907483" y="326228"/>
                  </a:lnTo>
                  <a:lnTo>
                    <a:pt x="891874" y="283571"/>
                  </a:lnTo>
                  <a:lnTo>
                    <a:pt x="872328" y="242985"/>
                  </a:lnTo>
                  <a:lnTo>
                    <a:pt x="849078" y="204703"/>
                  </a:lnTo>
                  <a:lnTo>
                    <a:pt x="822356" y="168960"/>
                  </a:lnTo>
                  <a:lnTo>
                    <a:pt x="792398" y="135989"/>
                  </a:lnTo>
                  <a:lnTo>
                    <a:pt x="759435" y="106022"/>
                  </a:lnTo>
                  <a:lnTo>
                    <a:pt x="723701" y="79294"/>
                  </a:lnTo>
                  <a:lnTo>
                    <a:pt x="685429" y="56038"/>
                  </a:lnTo>
                  <a:lnTo>
                    <a:pt x="644854" y="36486"/>
                  </a:lnTo>
                  <a:lnTo>
                    <a:pt x="602207" y="20873"/>
                  </a:lnTo>
                  <a:lnTo>
                    <a:pt x="557723" y="9432"/>
                  </a:lnTo>
                  <a:lnTo>
                    <a:pt x="511635" y="2397"/>
                  </a:lnTo>
                  <a:lnTo>
                    <a:pt x="464176" y="0"/>
                  </a:lnTo>
                  <a:close/>
                </a:path>
              </a:pathLst>
            </a:custGeom>
            <a:solidFill>
              <a:srgbClr val="042469"/>
            </a:solidFill>
          </p:spPr>
          <p:txBody>
            <a:bodyPr wrap="square" lIns="0" tIns="0" rIns="0" bIns="0" rtlCol="0"/>
            <a:lstStyle/>
            <a:p>
              <a:endParaRPr/>
            </a:p>
          </p:txBody>
        </p:sp>
        <p:sp>
          <p:nvSpPr>
            <p:cNvPr id="20" name="object 20"/>
            <p:cNvSpPr/>
            <p:nvPr/>
          </p:nvSpPr>
          <p:spPr>
            <a:xfrm>
              <a:off x="4823950" y="2301228"/>
              <a:ext cx="387985" cy="422275"/>
            </a:xfrm>
            <a:custGeom>
              <a:avLst/>
              <a:gdLst/>
              <a:ahLst/>
              <a:cxnLst/>
              <a:rect l="l" t="t" r="r" b="b"/>
              <a:pathLst>
                <a:path w="387985" h="422275">
                  <a:moveTo>
                    <a:pt x="156540" y="0"/>
                  </a:moveTo>
                  <a:lnTo>
                    <a:pt x="6805" y="0"/>
                  </a:lnTo>
                  <a:lnTo>
                    <a:pt x="0" y="6805"/>
                  </a:lnTo>
                  <a:lnTo>
                    <a:pt x="0" y="190571"/>
                  </a:lnTo>
                  <a:lnTo>
                    <a:pt x="54448" y="353917"/>
                  </a:lnTo>
                  <a:lnTo>
                    <a:pt x="54448" y="415171"/>
                  </a:lnTo>
                  <a:lnTo>
                    <a:pt x="61254" y="421977"/>
                  </a:lnTo>
                  <a:lnTo>
                    <a:pt x="190571" y="421977"/>
                  </a:lnTo>
                  <a:lnTo>
                    <a:pt x="190571" y="415171"/>
                  </a:lnTo>
                  <a:lnTo>
                    <a:pt x="326692" y="415171"/>
                  </a:lnTo>
                  <a:lnTo>
                    <a:pt x="326692" y="401560"/>
                  </a:lnTo>
                  <a:lnTo>
                    <a:pt x="81672" y="401560"/>
                  </a:lnTo>
                  <a:lnTo>
                    <a:pt x="81672" y="367529"/>
                  </a:lnTo>
                  <a:lnTo>
                    <a:pt x="326692" y="367529"/>
                  </a:lnTo>
                  <a:lnTo>
                    <a:pt x="326692" y="353917"/>
                  </a:lnTo>
                  <a:lnTo>
                    <a:pt x="331229" y="340305"/>
                  </a:lnTo>
                  <a:lnTo>
                    <a:pt x="88479" y="340305"/>
                  </a:lnTo>
                  <a:lnTo>
                    <a:pt x="88479" y="326693"/>
                  </a:lnTo>
                  <a:lnTo>
                    <a:pt x="68060" y="326693"/>
                  </a:lnTo>
                  <a:lnTo>
                    <a:pt x="20417" y="183765"/>
                  </a:lnTo>
                  <a:lnTo>
                    <a:pt x="20417" y="81673"/>
                  </a:lnTo>
                  <a:lnTo>
                    <a:pt x="163346" y="81673"/>
                  </a:lnTo>
                  <a:lnTo>
                    <a:pt x="163346" y="61254"/>
                  </a:lnTo>
                  <a:lnTo>
                    <a:pt x="20417" y="61254"/>
                  </a:lnTo>
                  <a:lnTo>
                    <a:pt x="20417" y="27224"/>
                  </a:lnTo>
                  <a:lnTo>
                    <a:pt x="163346" y="27224"/>
                  </a:lnTo>
                  <a:lnTo>
                    <a:pt x="163346" y="6805"/>
                  </a:lnTo>
                  <a:lnTo>
                    <a:pt x="156540" y="0"/>
                  </a:lnTo>
                  <a:close/>
                </a:path>
                <a:path w="387985" h="422275">
                  <a:moveTo>
                    <a:pt x="326692" y="415171"/>
                  </a:moveTo>
                  <a:lnTo>
                    <a:pt x="190571" y="415171"/>
                  </a:lnTo>
                  <a:lnTo>
                    <a:pt x="190571" y="421977"/>
                  </a:lnTo>
                  <a:lnTo>
                    <a:pt x="319886" y="421977"/>
                  </a:lnTo>
                  <a:lnTo>
                    <a:pt x="326692" y="415171"/>
                  </a:lnTo>
                  <a:close/>
                </a:path>
                <a:path w="387985" h="422275">
                  <a:moveTo>
                    <a:pt x="210988" y="367529"/>
                  </a:moveTo>
                  <a:lnTo>
                    <a:pt x="170152" y="367529"/>
                  </a:lnTo>
                  <a:lnTo>
                    <a:pt x="170152" y="401560"/>
                  </a:lnTo>
                  <a:lnTo>
                    <a:pt x="210988" y="401560"/>
                  </a:lnTo>
                  <a:lnTo>
                    <a:pt x="210988" y="367529"/>
                  </a:lnTo>
                  <a:close/>
                </a:path>
                <a:path w="387985" h="422275">
                  <a:moveTo>
                    <a:pt x="326692" y="367529"/>
                  </a:moveTo>
                  <a:lnTo>
                    <a:pt x="306274" y="367529"/>
                  </a:lnTo>
                  <a:lnTo>
                    <a:pt x="306274" y="401560"/>
                  </a:lnTo>
                  <a:lnTo>
                    <a:pt x="326692" y="401560"/>
                  </a:lnTo>
                  <a:lnTo>
                    <a:pt x="326692" y="367529"/>
                  </a:lnTo>
                  <a:close/>
                </a:path>
                <a:path w="387985" h="422275">
                  <a:moveTo>
                    <a:pt x="210988" y="292662"/>
                  </a:moveTo>
                  <a:lnTo>
                    <a:pt x="170152" y="292662"/>
                  </a:lnTo>
                  <a:lnTo>
                    <a:pt x="170152" y="340305"/>
                  </a:lnTo>
                  <a:lnTo>
                    <a:pt x="210988" y="340305"/>
                  </a:lnTo>
                  <a:lnTo>
                    <a:pt x="210988" y="292662"/>
                  </a:lnTo>
                  <a:close/>
                </a:path>
                <a:path w="387985" h="422275">
                  <a:moveTo>
                    <a:pt x="313080" y="81673"/>
                  </a:moveTo>
                  <a:lnTo>
                    <a:pt x="292662" y="81673"/>
                  </a:lnTo>
                  <a:lnTo>
                    <a:pt x="292662" y="340305"/>
                  </a:lnTo>
                  <a:lnTo>
                    <a:pt x="331229" y="340305"/>
                  </a:lnTo>
                  <a:lnTo>
                    <a:pt x="335766" y="326693"/>
                  </a:lnTo>
                  <a:lnTo>
                    <a:pt x="313080" y="326693"/>
                  </a:lnTo>
                  <a:lnTo>
                    <a:pt x="313080" y="81673"/>
                  </a:lnTo>
                  <a:close/>
                </a:path>
                <a:path w="387985" h="422275">
                  <a:moveTo>
                    <a:pt x="88479" y="81673"/>
                  </a:moveTo>
                  <a:lnTo>
                    <a:pt x="68060" y="81673"/>
                  </a:lnTo>
                  <a:lnTo>
                    <a:pt x="68060" y="326693"/>
                  </a:lnTo>
                  <a:lnTo>
                    <a:pt x="88479" y="326693"/>
                  </a:lnTo>
                  <a:lnTo>
                    <a:pt x="88479" y="81673"/>
                  </a:lnTo>
                  <a:close/>
                </a:path>
                <a:path w="387985" h="422275">
                  <a:moveTo>
                    <a:pt x="387948" y="81673"/>
                  </a:moveTo>
                  <a:lnTo>
                    <a:pt x="360723" y="81673"/>
                  </a:lnTo>
                  <a:lnTo>
                    <a:pt x="360723" y="183765"/>
                  </a:lnTo>
                  <a:lnTo>
                    <a:pt x="313080" y="326693"/>
                  </a:lnTo>
                  <a:lnTo>
                    <a:pt x="335766" y="326693"/>
                  </a:lnTo>
                  <a:lnTo>
                    <a:pt x="381140" y="190571"/>
                  </a:lnTo>
                  <a:lnTo>
                    <a:pt x="381140" y="183765"/>
                  </a:lnTo>
                  <a:lnTo>
                    <a:pt x="387948" y="183765"/>
                  </a:lnTo>
                  <a:lnTo>
                    <a:pt x="387948" y="81673"/>
                  </a:lnTo>
                  <a:close/>
                </a:path>
                <a:path w="387985" h="422275">
                  <a:moveTo>
                    <a:pt x="210988" y="197377"/>
                  </a:moveTo>
                  <a:lnTo>
                    <a:pt x="170152" y="197377"/>
                  </a:lnTo>
                  <a:lnTo>
                    <a:pt x="170152" y="245019"/>
                  </a:lnTo>
                  <a:lnTo>
                    <a:pt x="210988" y="245019"/>
                  </a:lnTo>
                  <a:lnTo>
                    <a:pt x="210988" y="197377"/>
                  </a:lnTo>
                  <a:close/>
                </a:path>
                <a:path w="387985" h="422275">
                  <a:moveTo>
                    <a:pt x="163346" y="81673"/>
                  </a:moveTo>
                  <a:lnTo>
                    <a:pt x="142928" y="81673"/>
                  </a:lnTo>
                  <a:lnTo>
                    <a:pt x="142928" y="197377"/>
                  </a:lnTo>
                  <a:lnTo>
                    <a:pt x="238213" y="197377"/>
                  </a:lnTo>
                  <a:lnTo>
                    <a:pt x="245019" y="190571"/>
                  </a:lnTo>
                  <a:lnTo>
                    <a:pt x="245019" y="170153"/>
                  </a:lnTo>
                  <a:lnTo>
                    <a:pt x="163346" y="170153"/>
                  </a:lnTo>
                  <a:lnTo>
                    <a:pt x="163346" y="81673"/>
                  </a:lnTo>
                  <a:close/>
                </a:path>
                <a:path w="387985" h="422275">
                  <a:moveTo>
                    <a:pt x="381140" y="0"/>
                  </a:moveTo>
                  <a:lnTo>
                    <a:pt x="224600" y="0"/>
                  </a:lnTo>
                  <a:lnTo>
                    <a:pt x="217794" y="6805"/>
                  </a:lnTo>
                  <a:lnTo>
                    <a:pt x="217794" y="170153"/>
                  </a:lnTo>
                  <a:lnTo>
                    <a:pt x="245019" y="170153"/>
                  </a:lnTo>
                  <a:lnTo>
                    <a:pt x="245019" y="81673"/>
                  </a:lnTo>
                  <a:lnTo>
                    <a:pt x="387948" y="81673"/>
                  </a:lnTo>
                  <a:lnTo>
                    <a:pt x="387948" y="61254"/>
                  </a:lnTo>
                  <a:lnTo>
                    <a:pt x="245019" y="61254"/>
                  </a:lnTo>
                  <a:lnTo>
                    <a:pt x="245019" y="27224"/>
                  </a:lnTo>
                  <a:lnTo>
                    <a:pt x="387948" y="27224"/>
                  </a:lnTo>
                  <a:lnTo>
                    <a:pt x="387948" y="6805"/>
                  </a:lnTo>
                  <a:lnTo>
                    <a:pt x="381140" y="0"/>
                  </a:lnTo>
                  <a:close/>
                </a:path>
                <a:path w="387985" h="422275">
                  <a:moveTo>
                    <a:pt x="163346" y="27224"/>
                  </a:moveTo>
                  <a:lnTo>
                    <a:pt x="142928" y="27224"/>
                  </a:lnTo>
                  <a:lnTo>
                    <a:pt x="142928" y="61254"/>
                  </a:lnTo>
                  <a:lnTo>
                    <a:pt x="163346" y="61254"/>
                  </a:lnTo>
                  <a:lnTo>
                    <a:pt x="163346" y="27224"/>
                  </a:lnTo>
                  <a:close/>
                </a:path>
                <a:path w="387985" h="422275">
                  <a:moveTo>
                    <a:pt x="387948" y="27224"/>
                  </a:moveTo>
                  <a:lnTo>
                    <a:pt x="360723" y="27224"/>
                  </a:lnTo>
                  <a:lnTo>
                    <a:pt x="360723" y="61254"/>
                  </a:lnTo>
                  <a:lnTo>
                    <a:pt x="387948" y="61254"/>
                  </a:lnTo>
                  <a:lnTo>
                    <a:pt x="387948" y="27224"/>
                  </a:lnTo>
                  <a:close/>
                </a:path>
              </a:pathLst>
            </a:custGeom>
            <a:solidFill>
              <a:srgbClr val="FFFFFF"/>
            </a:solidFill>
          </p:spPr>
          <p:txBody>
            <a:bodyPr wrap="square" lIns="0" tIns="0" rIns="0" bIns="0" rtlCol="0"/>
            <a:lstStyle/>
            <a:p>
              <a:endParaRPr/>
            </a:p>
          </p:txBody>
        </p:sp>
      </p:grpSp>
      <p:sp>
        <p:nvSpPr>
          <p:cNvPr id="21" name="object 21"/>
          <p:cNvSpPr txBox="1"/>
          <p:nvPr/>
        </p:nvSpPr>
        <p:spPr>
          <a:xfrm>
            <a:off x="4570893" y="3372611"/>
            <a:ext cx="899160" cy="330200"/>
          </a:xfrm>
          <a:prstGeom prst="rect">
            <a:avLst/>
          </a:prstGeom>
        </p:spPr>
        <p:txBody>
          <a:bodyPr vert="horz" wrap="square" lIns="0" tIns="12700" rIns="0" bIns="0" rtlCol="0">
            <a:spAutoFit/>
          </a:bodyPr>
          <a:lstStyle/>
          <a:p>
            <a:pPr marL="12700">
              <a:lnSpc>
                <a:spcPct val="100000"/>
              </a:lnSpc>
              <a:spcBef>
                <a:spcPts val="100"/>
              </a:spcBef>
            </a:pPr>
            <a:r>
              <a:rPr sz="2000" b="1" spc="-65" dirty="0">
                <a:solidFill>
                  <a:srgbClr val="FFFFFF"/>
                </a:solidFill>
                <a:latin typeface="Tahoma"/>
                <a:cs typeface="Tahoma"/>
              </a:rPr>
              <a:t>Viruses</a:t>
            </a:r>
            <a:endParaRPr sz="2000">
              <a:latin typeface="Tahoma"/>
              <a:cs typeface="Tahoma"/>
            </a:endParaRPr>
          </a:p>
        </p:txBody>
      </p:sp>
      <p:grpSp>
        <p:nvGrpSpPr>
          <p:cNvPr id="22" name="object 22"/>
          <p:cNvGrpSpPr/>
          <p:nvPr/>
        </p:nvGrpSpPr>
        <p:grpSpPr>
          <a:xfrm>
            <a:off x="-2" y="911351"/>
            <a:ext cx="10836910" cy="5404485"/>
            <a:chOff x="-2" y="911351"/>
            <a:chExt cx="10836910" cy="5404485"/>
          </a:xfrm>
        </p:grpSpPr>
        <p:sp>
          <p:nvSpPr>
            <p:cNvPr id="23" name="object 23"/>
            <p:cNvSpPr/>
            <p:nvPr/>
          </p:nvSpPr>
          <p:spPr>
            <a:xfrm>
              <a:off x="4793564" y="3900703"/>
              <a:ext cx="6043295" cy="64135"/>
            </a:xfrm>
            <a:custGeom>
              <a:avLst/>
              <a:gdLst/>
              <a:ahLst/>
              <a:cxnLst/>
              <a:rect l="l" t="t" r="r" b="b"/>
              <a:pathLst>
                <a:path w="6043295" h="64135">
                  <a:moveTo>
                    <a:pt x="479831" y="34759"/>
                  </a:moveTo>
                  <a:lnTo>
                    <a:pt x="477570" y="23545"/>
                  </a:lnTo>
                  <a:lnTo>
                    <a:pt x="471398" y="14389"/>
                  </a:lnTo>
                  <a:lnTo>
                    <a:pt x="462241" y="8216"/>
                  </a:lnTo>
                  <a:lnTo>
                    <a:pt x="451027" y="5956"/>
                  </a:lnTo>
                  <a:lnTo>
                    <a:pt x="28803" y="5956"/>
                  </a:lnTo>
                  <a:lnTo>
                    <a:pt x="17589" y="8216"/>
                  </a:lnTo>
                  <a:lnTo>
                    <a:pt x="8432" y="14389"/>
                  </a:lnTo>
                  <a:lnTo>
                    <a:pt x="2260" y="23545"/>
                  </a:lnTo>
                  <a:lnTo>
                    <a:pt x="0" y="34759"/>
                  </a:lnTo>
                  <a:lnTo>
                    <a:pt x="2260" y="45974"/>
                  </a:lnTo>
                  <a:lnTo>
                    <a:pt x="8432" y="55130"/>
                  </a:lnTo>
                  <a:lnTo>
                    <a:pt x="17589" y="61302"/>
                  </a:lnTo>
                  <a:lnTo>
                    <a:pt x="28803" y="63563"/>
                  </a:lnTo>
                  <a:lnTo>
                    <a:pt x="451027" y="63563"/>
                  </a:lnTo>
                  <a:lnTo>
                    <a:pt x="462241" y="61302"/>
                  </a:lnTo>
                  <a:lnTo>
                    <a:pt x="471398" y="55130"/>
                  </a:lnTo>
                  <a:lnTo>
                    <a:pt x="477570" y="45974"/>
                  </a:lnTo>
                  <a:lnTo>
                    <a:pt x="479831" y="34759"/>
                  </a:lnTo>
                  <a:close/>
                </a:path>
                <a:path w="6043295" h="64135">
                  <a:moveTo>
                    <a:pt x="3256788" y="34759"/>
                  </a:moveTo>
                  <a:lnTo>
                    <a:pt x="3254527" y="23545"/>
                  </a:lnTo>
                  <a:lnTo>
                    <a:pt x="3248342" y="14389"/>
                  </a:lnTo>
                  <a:lnTo>
                    <a:pt x="3239185" y="8216"/>
                  </a:lnTo>
                  <a:lnTo>
                    <a:pt x="3227984" y="5956"/>
                  </a:lnTo>
                  <a:lnTo>
                    <a:pt x="2805760" y="5956"/>
                  </a:lnTo>
                  <a:lnTo>
                    <a:pt x="2794546" y="8216"/>
                  </a:lnTo>
                  <a:lnTo>
                    <a:pt x="2785389" y="14389"/>
                  </a:lnTo>
                  <a:lnTo>
                    <a:pt x="2779217" y="23545"/>
                  </a:lnTo>
                  <a:lnTo>
                    <a:pt x="2776944" y="34759"/>
                  </a:lnTo>
                  <a:lnTo>
                    <a:pt x="2779217" y="45974"/>
                  </a:lnTo>
                  <a:lnTo>
                    <a:pt x="2785389" y="55130"/>
                  </a:lnTo>
                  <a:lnTo>
                    <a:pt x="2794546" y="61302"/>
                  </a:lnTo>
                  <a:lnTo>
                    <a:pt x="2805760" y="63563"/>
                  </a:lnTo>
                  <a:lnTo>
                    <a:pt x="3227984" y="63563"/>
                  </a:lnTo>
                  <a:lnTo>
                    <a:pt x="3239185" y="61302"/>
                  </a:lnTo>
                  <a:lnTo>
                    <a:pt x="3248342" y="55130"/>
                  </a:lnTo>
                  <a:lnTo>
                    <a:pt x="3254527" y="45974"/>
                  </a:lnTo>
                  <a:lnTo>
                    <a:pt x="3256788" y="34759"/>
                  </a:lnTo>
                  <a:close/>
                </a:path>
                <a:path w="6043295" h="64135">
                  <a:moveTo>
                    <a:pt x="6043130" y="28816"/>
                  </a:moveTo>
                  <a:lnTo>
                    <a:pt x="6040869" y="17602"/>
                  </a:lnTo>
                  <a:lnTo>
                    <a:pt x="6034697" y="8445"/>
                  </a:lnTo>
                  <a:lnTo>
                    <a:pt x="6025540" y="2273"/>
                  </a:lnTo>
                  <a:lnTo>
                    <a:pt x="6014326" y="0"/>
                  </a:lnTo>
                  <a:lnTo>
                    <a:pt x="5592102" y="0"/>
                  </a:lnTo>
                  <a:lnTo>
                    <a:pt x="5580888" y="2273"/>
                  </a:lnTo>
                  <a:lnTo>
                    <a:pt x="5571731" y="8445"/>
                  </a:lnTo>
                  <a:lnTo>
                    <a:pt x="5565559" y="17602"/>
                  </a:lnTo>
                  <a:lnTo>
                    <a:pt x="5563298" y="28816"/>
                  </a:lnTo>
                  <a:lnTo>
                    <a:pt x="5565559" y="40030"/>
                  </a:lnTo>
                  <a:lnTo>
                    <a:pt x="5571731" y="49187"/>
                  </a:lnTo>
                  <a:lnTo>
                    <a:pt x="5580888" y="55359"/>
                  </a:lnTo>
                  <a:lnTo>
                    <a:pt x="5592102" y="57619"/>
                  </a:lnTo>
                  <a:lnTo>
                    <a:pt x="6014326" y="57619"/>
                  </a:lnTo>
                  <a:lnTo>
                    <a:pt x="6025540" y="55359"/>
                  </a:lnTo>
                  <a:lnTo>
                    <a:pt x="6034697" y="49187"/>
                  </a:lnTo>
                  <a:lnTo>
                    <a:pt x="6040869" y="40030"/>
                  </a:lnTo>
                  <a:lnTo>
                    <a:pt x="6043130" y="28816"/>
                  </a:lnTo>
                  <a:close/>
                </a:path>
              </a:pathLst>
            </a:custGeom>
            <a:solidFill>
              <a:srgbClr val="FFFFFF"/>
            </a:solidFill>
          </p:spPr>
          <p:txBody>
            <a:bodyPr wrap="square" lIns="0" tIns="0" rIns="0" bIns="0" rtlCol="0"/>
            <a:lstStyle/>
            <a:p>
              <a:endParaRPr/>
            </a:p>
          </p:txBody>
        </p:sp>
        <p:pic>
          <p:nvPicPr>
            <p:cNvPr id="24" name="object 24"/>
            <p:cNvPicPr/>
            <p:nvPr/>
          </p:nvPicPr>
          <p:blipFill>
            <a:blip r:embed="rId10" cstate="print"/>
            <a:stretch>
              <a:fillRect/>
            </a:stretch>
          </p:blipFill>
          <p:spPr>
            <a:xfrm>
              <a:off x="0" y="911351"/>
              <a:ext cx="3602736" cy="5404104"/>
            </a:xfrm>
            <a:prstGeom prst="rect">
              <a:avLst/>
            </a:prstGeom>
          </p:spPr>
        </p:pic>
        <p:sp>
          <p:nvSpPr>
            <p:cNvPr id="25" name="object 25"/>
            <p:cNvSpPr/>
            <p:nvPr/>
          </p:nvSpPr>
          <p:spPr>
            <a:xfrm>
              <a:off x="-2" y="963560"/>
              <a:ext cx="3513454" cy="5299710"/>
            </a:xfrm>
            <a:custGeom>
              <a:avLst/>
              <a:gdLst/>
              <a:ahLst/>
              <a:cxnLst/>
              <a:rect l="l" t="t" r="r" b="b"/>
              <a:pathLst>
                <a:path w="3513454" h="5299710">
                  <a:moveTo>
                    <a:pt x="0" y="0"/>
                  </a:moveTo>
                  <a:lnTo>
                    <a:pt x="0" y="5299587"/>
                  </a:lnTo>
                  <a:lnTo>
                    <a:pt x="3512827" y="2642213"/>
                  </a:lnTo>
                  <a:lnTo>
                    <a:pt x="0" y="0"/>
                  </a:lnTo>
                  <a:close/>
                </a:path>
              </a:pathLst>
            </a:custGeom>
            <a:solidFill>
              <a:srgbClr val="C72040"/>
            </a:solidFill>
          </p:spPr>
          <p:txBody>
            <a:bodyPr wrap="square" lIns="0" tIns="0" rIns="0" bIns="0" rtlCol="0"/>
            <a:lstStyle/>
            <a:p>
              <a:endParaRPr/>
            </a:p>
          </p:txBody>
        </p:sp>
      </p:grpSp>
      <p:sp>
        <p:nvSpPr>
          <p:cNvPr id="26" name="object 26"/>
          <p:cNvSpPr txBox="1"/>
          <p:nvPr/>
        </p:nvSpPr>
        <p:spPr>
          <a:xfrm>
            <a:off x="4002401" y="4144771"/>
            <a:ext cx="2063750" cy="754380"/>
          </a:xfrm>
          <a:prstGeom prst="rect">
            <a:avLst/>
          </a:prstGeom>
        </p:spPr>
        <p:txBody>
          <a:bodyPr vert="horz" wrap="square" lIns="0" tIns="13335" rIns="0" bIns="0" rtlCol="0">
            <a:spAutoFit/>
          </a:bodyPr>
          <a:lstStyle/>
          <a:p>
            <a:pPr marL="12700" marR="5080" indent="-1270" algn="ctr">
              <a:lnSpc>
                <a:spcPct val="99400"/>
              </a:lnSpc>
              <a:spcBef>
                <a:spcPts val="105"/>
              </a:spcBef>
            </a:pPr>
            <a:r>
              <a:rPr sz="1200" dirty="0">
                <a:solidFill>
                  <a:srgbClr val="FFFFFF"/>
                </a:solidFill>
                <a:latin typeface="Tahoma"/>
                <a:cs typeface="Tahoma"/>
              </a:rPr>
              <a:t>Programs</a:t>
            </a:r>
            <a:r>
              <a:rPr sz="1200" spc="-100" dirty="0">
                <a:solidFill>
                  <a:srgbClr val="FFFFFF"/>
                </a:solidFill>
                <a:latin typeface="Tahoma"/>
                <a:cs typeface="Tahoma"/>
              </a:rPr>
              <a:t> </a:t>
            </a:r>
            <a:r>
              <a:rPr sz="1200" spc="-10" dirty="0">
                <a:solidFill>
                  <a:srgbClr val="FFFFFF"/>
                </a:solidFill>
                <a:latin typeface="Tahoma"/>
                <a:cs typeface="Tahoma"/>
              </a:rPr>
              <a:t>designed</a:t>
            </a:r>
            <a:r>
              <a:rPr sz="1200" spc="-95" dirty="0">
                <a:solidFill>
                  <a:srgbClr val="FFFFFF"/>
                </a:solidFill>
                <a:latin typeface="Tahoma"/>
                <a:cs typeface="Tahoma"/>
              </a:rPr>
              <a:t> </a:t>
            </a:r>
            <a:r>
              <a:rPr sz="1200" dirty="0">
                <a:solidFill>
                  <a:srgbClr val="FFFFFF"/>
                </a:solidFill>
                <a:latin typeface="Tahoma"/>
                <a:cs typeface="Tahoma"/>
              </a:rPr>
              <a:t>to</a:t>
            </a:r>
            <a:r>
              <a:rPr sz="1200" spc="-110" dirty="0">
                <a:solidFill>
                  <a:srgbClr val="FFFFFF"/>
                </a:solidFill>
                <a:latin typeface="Tahoma"/>
                <a:cs typeface="Tahoma"/>
              </a:rPr>
              <a:t> </a:t>
            </a:r>
            <a:r>
              <a:rPr sz="1200" spc="-25" dirty="0">
                <a:solidFill>
                  <a:srgbClr val="FFFFFF"/>
                </a:solidFill>
                <a:latin typeface="Tahoma"/>
                <a:cs typeface="Tahoma"/>
              </a:rPr>
              <a:t>damage, </a:t>
            </a:r>
            <a:r>
              <a:rPr sz="1200" dirty="0">
                <a:solidFill>
                  <a:srgbClr val="FFFFFF"/>
                </a:solidFill>
                <a:latin typeface="Tahoma"/>
                <a:cs typeface="Tahoma"/>
              </a:rPr>
              <a:t>steal</a:t>
            </a:r>
            <a:r>
              <a:rPr sz="1200" spc="-110" dirty="0">
                <a:solidFill>
                  <a:srgbClr val="FFFFFF"/>
                </a:solidFill>
                <a:latin typeface="Tahoma"/>
                <a:cs typeface="Tahoma"/>
              </a:rPr>
              <a:t> </a:t>
            </a:r>
            <a:r>
              <a:rPr sz="1200" dirty="0">
                <a:solidFill>
                  <a:srgbClr val="FFFFFF"/>
                </a:solidFill>
                <a:latin typeface="Tahoma"/>
                <a:cs typeface="Tahoma"/>
              </a:rPr>
              <a:t>information,</a:t>
            </a:r>
            <a:r>
              <a:rPr sz="1200" spc="-114" dirty="0">
                <a:solidFill>
                  <a:srgbClr val="FFFFFF"/>
                </a:solidFill>
                <a:latin typeface="Tahoma"/>
                <a:cs typeface="Tahoma"/>
              </a:rPr>
              <a:t> </a:t>
            </a:r>
            <a:r>
              <a:rPr sz="1200" spc="-25" dirty="0">
                <a:solidFill>
                  <a:srgbClr val="FFFFFF"/>
                </a:solidFill>
                <a:latin typeface="Tahoma"/>
                <a:cs typeface="Tahoma"/>
              </a:rPr>
              <a:t>change</a:t>
            </a:r>
            <a:r>
              <a:rPr sz="1200" spc="-120" dirty="0">
                <a:solidFill>
                  <a:srgbClr val="FFFFFF"/>
                </a:solidFill>
                <a:latin typeface="Tahoma"/>
                <a:cs typeface="Tahoma"/>
              </a:rPr>
              <a:t> </a:t>
            </a:r>
            <a:r>
              <a:rPr sz="1200" spc="-10" dirty="0">
                <a:solidFill>
                  <a:srgbClr val="FFFFFF"/>
                </a:solidFill>
                <a:latin typeface="Tahoma"/>
                <a:cs typeface="Tahoma"/>
              </a:rPr>
              <a:t>data, send</a:t>
            </a:r>
            <a:r>
              <a:rPr sz="1200" spc="-105" dirty="0">
                <a:solidFill>
                  <a:srgbClr val="FFFFFF"/>
                </a:solidFill>
                <a:latin typeface="Tahoma"/>
                <a:cs typeface="Tahoma"/>
              </a:rPr>
              <a:t> </a:t>
            </a:r>
            <a:r>
              <a:rPr sz="1200" spc="-25" dirty="0">
                <a:solidFill>
                  <a:srgbClr val="FFFFFF"/>
                </a:solidFill>
                <a:latin typeface="Tahoma"/>
                <a:cs typeface="Tahoma"/>
              </a:rPr>
              <a:t>email,</a:t>
            </a:r>
            <a:r>
              <a:rPr sz="1200" spc="-114" dirty="0">
                <a:solidFill>
                  <a:srgbClr val="FFFFFF"/>
                </a:solidFill>
                <a:latin typeface="Tahoma"/>
                <a:cs typeface="Tahoma"/>
              </a:rPr>
              <a:t> </a:t>
            </a:r>
            <a:r>
              <a:rPr sz="1200" dirty="0">
                <a:solidFill>
                  <a:srgbClr val="FFFFFF"/>
                </a:solidFill>
                <a:latin typeface="Tahoma"/>
                <a:cs typeface="Tahoma"/>
              </a:rPr>
              <a:t>show</a:t>
            </a:r>
            <a:r>
              <a:rPr sz="1200" spc="-105" dirty="0">
                <a:solidFill>
                  <a:srgbClr val="FFFFFF"/>
                </a:solidFill>
                <a:latin typeface="Tahoma"/>
                <a:cs typeface="Tahoma"/>
              </a:rPr>
              <a:t> </a:t>
            </a:r>
            <a:r>
              <a:rPr sz="1200" spc="-40" dirty="0">
                <a:solidFill>
                  <a:srgbClr val="FFFFFF"/>
                </a:solidFill>
                <a:latin typeface="Tahoma"/>
                <a:cs typeface="Tahoma"/>
              </a:rPr>
              <a:t>messages,</a:t>
            </a:r>
            <a:r>
              <a:rPr sz="1200" spc="-114" dirty="0">
                <a:solidFill>
                  <a:srgbClr val="FFFFFF"/>
                </a:solidFill>
                <a:latin typeface="Tahoma"/>
                <a:cs typeface="Tahoma"/>
              </a:rPr>
              <a:t> </a:t>
            </a:r>
            <a:r>
              <a:rPr sz="1200" spc="-25" dirty="0">
                <a:solidFill>
                  <a:srgbClr val="FFFFFF"/>
                </a:solidFill>
                <a:latin typeface="Tahoma"/>
                <a:cs typeface="Tahoma"/>
              </a:rPr>
              <a:t>or </a:t>
            </a:r>
            <a:r>
              <a:rPr sz="1200" spc="-10" dirty="0">
                <a:solidFill>
                  <a:srgbClr val="FFFFFF"/>
                </a:solidFill>
                <a:latin typeface="Tahoma"/>
                <a:cs typeface="Tahoma"/>
              </a:rPr>
              <a:t>any</a:t>
            </a:r>
            <a:r>
              <a:rPr sz="1200" spc="-105" dirty="0">
                <a:solidFill>
                  <a:srgbClr val="FFFFFF"/>
                </a:solidFill>
                <a:latin typeface="Tahoma"/>
                <a:cs typeface="Tahoma"/>
              </a:rPr>
              <a:t> </a:t>
            </a:r>
            <a:r>
              <a:rPr sz="1200" dirty="0">
                <a:solidFill>
                  <a:srgbClr val="FFFFFF"/>
                </a:solidFill>
                <a:latin typeface="Tahoma"/>
                <a:cs typeface="Tahoma"/>
              </a:rPr>
              <a:t>combination</a:t>
            </a:r>
            <a:r>
              <a:rPr sz="1200" spc="-105" dirty="0">
                <a:solidFill>
                  <a:srgbClr val="FFFFFF"/>
                </a:solidFill>
                <a:latin typeface="Tahoma"/>
                <a:cs typeface="Tahoma"/>
              </a:rPr>
              <a:t> </a:t>
            </a:r>
            <a:r>
              <a:rPr sz="1200" dirty="0">
                <a:solidFill>
                  <a:srgbClr val="FFFFFF"/>
                </a:solidFill>
                <a:latin typeface="Tahoma"/>
                <a:cs typeface="Tahoma"/>
              </a:rPr>
              <a:t>of</a:t>
            </a:r>
            <a:r>
              <a:rPr sz="1200" spc="-110" dirty="0">
                <a:solidFill>
                  <a:srgbClr val="FFFFFF"/>
                </a:solidFill>
                <a:latin typeface="Tahoma"/>
                <a:cs typeface="Tahoma"/>
              </a:rPr>
              <a:t> </a:t>
            </a:r>
            <a:r>
              <a:rPr sz="1200" spc="-20" dirty="0">
                <a:solidFill>
                  <a:srgbClr val="FFFFFF"/>
                </a:solidFill>
                <a:latin typeface="Tahoma"/>
                <a:cs typeface="Tahoma"/>
              </a:rPr>
              <a:t>these</a:t>
            </a:r>
            <a:endParaRPr sz="1200">
              <a:latin typeface="Tahoma"/>
              <a:cs typeface="Tahoma"/>
            </a:endParaRPr>
          </a:p>
        </p:txBody>
      </p:sp>
      <p:sp>
        <p:nvSpPr>
          <p:cNvPr id="27" name="object 27"/>
          <p:cNvSpPr txBox="1"/>
          <p:nvPr/>
        </p:nvSpPr>
        <p:spPr>
          <a:xfrm>
            <a:off x="7292137" y="3372611"/>
            <a:ext cx="1035685" cy="330200"/>
          </a:xfrm>
          <a:prstGeom prst="rect">
            <a:avLst/>
          </a:prstGeom>
        </p:spPr>
        <p:txBody>
          <a:bodyPr vert="horz" wrap="square" lIns="0" tIns="12700" rIns="0" bIns="0" rtlCol="0">
            <a:spAutoFit/>
          </a:bodyPr>
          <a:lstStyle/>
          <a:p>
            <a:pPr marL="12700">
              <a:lnSpc>
                <a:spcPct val="100000"/>
              </a:lnSpc>
              <a:spcBef>
                <a:spcPts val="100"/>
              </a:spcBef>
            </a:pPr>
            <a:r>
              <a:rPr sz="2000" b="1" spc="-110" dirty="0">
                <a:solidFill>
                  <a:srgbClr val="FFFFFF"/>
                </a:solidFill>
                <a:latin typeface="Tahoma"/>
                <a:cs typeface="Tahoma"/>
              </a:rPr>
              <a:t>Spyware</a:t>
            </a:r>
            <a:endParaRPr sz="2000">
              <a:latin typeface="Tahoma"/>
              <a:cs typeface="Tahoma"/>
            </a:endParaRPr>
          </a:p>
        </p:txBody>
      </p:sp>
      <p:sp>
        <p:nvSpPr>
          <p:cNvPr id="28" name="object 28"/>
          <p:cNvSpPr txBox="1"/>
          <p:nvPr/>
        </p:nvSpPr>
        <p:spPr>
          <a:xfrm>
            <a:off x="6746952" y="4144771"/>
            <a:ext cx="2120900" cy="754380"/>
          </a:xfrm>
          <a:prstGeom prst="rect">
            <a:avLst/>
          </a:prstGeom>
        </p:spPr>
        <p:txBody>
          <a:bodyPr vert="horz" wrap="square" lIns="0" tIns="13335" rIns="0" bIns="0" rtlCol="0">
            <a:spAutoFit/>
          </a:bodyPr>
          <a:lstStyle/>
          <a:p>
            <a:pPr marL="12700" marR="5080" indent="-1270" algn="ctr">
              <a:lnSpc>
                <a:spcPct val="99400"/>
              </a:lnSpc>
              <a:spcBef>
                <a:spcPts val="105"/>
              </a:spcBef>
            </a:pPr>
            <a:r>
              <a:rPr sz="1200" dirty="0">
                <a:solidFill>
                  <a:srgbClr val="FFFFFF"/>
                </a:solidFill>
                <a:latin typeface="Tahoma"/>
                <a:cs typeface="Tahoma"/>
              </a:rPr>
              <a:t>Programs</a:t>
            </a:r>
            <a:r>
              <a:rPr sz="1200" spc="-100" dirty="0">
                <a:solidFill>
                  <a:srgbClr val="FFFFFF"/>
                </a:solidFill>
                <a:latin typeface="Tahoma"/>
                <a:cs typeface="Tahoma"/>
              </a:rPr>
              <a:t> </a:t>
            </a:r>
            <a:r>
              <a:rPr sz="1200" spc="-10" dirty="0">
                <a:solidFill>
                  <a:srgbClr val="FFFFFF"/>
                </a:solidFill>
                <a:latin typeface="Tahoma"/>
                <a:cs typeface="Tahoma"/>
              </a:rPr>
              <a:t>designed</a:t>
            </a:r>
            <a:r>
              <a:rPr sz="1200" spc="-95" dirty="0">
                <a:solidFill>
                  <a:srgbClr val="FFFFFF"/>
                </a:solidFill>
                <a:latin typeface="Tahoma"/>
                <a:cs typeface="Tahoma"/>
              </a:rPr>
              <a:t> </a:t>
            </a:r>
            <a:r>
              <a:rPr sz="1200" dirty="0">
                <a:solidFill>
                  <a:srgbClr val="FFFFFF"/>
                </a:solidFill>
                <a:latin typeface="Tahoma"/>
                <a:cs typeface="Tahoma"/>
              </a:rPr>
              <a:t>to</a:t>
            </a:r>
            <a:r>
              <a:rPr sz="1200" spc="-105" dirty="0">
                <a:solidFill>
                  <a:srgbClr val="FFFFFF"/>
                </a:solidFill>
                <a:latin typeface="Tahoma"/>
                <a:cs typeface="Tahoma"/>
              </a:rPr>
              <a:t> </a:t>
            </a:r>
            <a:r>
              <a:rPr sz="1200" spc="-10" dirty="0">
                <a:solidFill>
                  <a:srgbClr val="FFFFFF"/>
                </a:solidFill>
                <a:latin typeface="Tahoma"/>
                <a:cs typeface="Tahoma"/>
              </a:rPr>
              <a:t>gather</a:t>
            </a:r>
            <a:r>
              <a:rPr sz="1200" spc="-100" dirty="0">
                <a:solidFill>
                  <a:srgbClr val="FFFFFF"/>
                </a:solidFill>
                <a:latin typeface="Tahoma"/>
                <a:cs typeface="Tahoma"/>
              </a:rPr>
              <a:t> </a:t>
            </a:r>
            <a:r>
              <a:rPr sz="1200" spc="-50" dirty="0">
                <a:solidFill>
                  <a:srgbClr val="FFFFFF"/>
                </a:solidFill>
                <a:latin typeface="Tahoma"/>
                <a:cs typeface="Tahoma"/>
              </a:rPr>
              <a:t>a </a:t>
            </a:r>
            <a:r>
              <a:rPr sz="1200" dirty="0">
                <a:solidFill>
                  <a:srgbClr val="FFFFFF"/>
                </a:solidFill>
                <a:latin typeface="Tahoma"/>
                <a:cs typeface="Tahoma"/>
              </a:rPr>
              <a:t>user's</a:t>
            </a:r>
            <a:r>
              <a:rPr sz="1200" spc="-65" dirty="0">
                <a:solidFill>
                  <a:srgbClr val="FFFFFF"/>
                </a:solidFill>
                <a:latin typeface="Tahoma"/>
                <a:cs typeface="Tahoma"/>
              </a:rPr>
              <a:t> </a:t>
            </a:r>
            <a:r>
              <a:rPr sz="1200" dirty="0">
                <a:solidFill>
                  <a:srgbClr val="FFFFFF"/>
                </a:solidFill>
                <a:latin typeface="Tahoma"/>
                <a:cs typeface="Tahoma"/>
              </a:rPr>
              <a:t>information</a:t>
            </a:r>
            <a:r>
              <a:rPr sz="1200" spc="-75" dirty="0">
                <a:solidFill>
                  <a:srgbClr val="FFFFFF"/>
                </a:solidFill>
                <a:latin typeface="Tahoma"/>
                <a:cs typeface="Tahoma"/>
              </a:rPr>
              <a:t> </a:t>
            </a:r>
            <a:r>
              <a:rPr sz="1200" spc="-10" dirty="0">
                <a:solidFill>
                  <a:srgbClr val="FFFFFF"/>
                </a:solidFill>
                <a:latin typeface="Tahoma"/>
                <a:cs typeface="Tahoma"/>
              </a:rPr>
              <a:t>unknowingly and</a:t>
            </a:r>
            <a:r>
              <a:rPr sz="1200" spc="-100" dirty="0">
                <a:solidFill>
                  <a:srgbClr val="FFFFFF"/>
                </a:solidFill>
                <a:latin typeface="Tahoma"/>
                <a:cs typeface="Tahoma"/>
              </a:rPr>
              <a:t> </a:t>
            </a:r>
            <a:r>
              <a:rPr sz="1200" dirty="0">
                <a:solidFill>
                  <a:srgbClr val="FFFFFF"/>
                </a:solidFill>
                <a:latin typeface="Tahoma"/>
                <a:cs typeface="Tahoma"/>
              </a:rPr>
              <a:t>is</a:t>
            </a:r>
            <a:r>
              <a:rPr sz="1200" spc="-95" dirty="0">
                <a:solidFill>
                  <a:srgbClr val="FFFFFF"/>
                </a:solidFill>
                <a:latin typeface="Tahoma"/>
                <a:cs typeface="Tahoma"/>
              </a:rPr>
              <a:t> </a:t>
            </a:r>
            <a:r>
              <a:rPr sz="1200" dirty="0">
                <a:solidFill>
                  <a:srgbClr val="FFFFFF"/>
                </a:solidFill>
                <a:latin typeface="Tahoma"/>
                <a:cs typeface="Tahoma"/>
              </a:rPr>
              <a:t>usually</a:t>
            </a:r>
            <a:r>
              <a:rPr sz="1200" spc="-105" dirty="0">
                <a:solidFill>
                  <a:srgbClr val="FFFFFF"/>
                </a:solidFill>
                <a:latin typeface="Tahoma"/>
                <a:cs typeface="Tahoma"/>
              </a:rPr>
              <a:t> </a:t>
            </a:r>
            <a:r>
              <a:rPr sz="1200" dirty="0">
                <a:solidFill>
                  <a:srgbClr val="FFFFFF"/>
                </a:solidFill>
                <a:latin typeface="Tahoma"/>
                <a:cs typeface="Tahoma"/>
              </a:rPr>
              <a:t>installed</a:t>
            </a:r>
            <a:r>
              <a:rPr sz="1200" spc="-95" dirty="0">
                <a:solidFill>
                  <a:srgbClr val="FFFFFF"/>
                </a:solidFill>
                <a:latin typeface="Tahoma"/>
                <a:cs typeface="Tahoma"/>
              </a:rPr>
              <a:t> </a:t>
            </a:r>
            <a:r>
              <a:rPr sz="1200" spc="-10" dirty="0">
                <a:solidFill>
                  <a:srgbClr val="FFFFFF"/>
                </a:solidFill>
                <a:latin typeface="Tahoma"/>
                <a:cs typeface="Tahoma"/>
              </a:rPr>
              <a:t>without </a:t>
            </a:r>
            <a:r>
              <a:rPr sz="1200" dirty="0">
                <a:solidFill>
                  <a:srgbClr val="FFFFFF"/>
                </a:solidFill>
                <a:latin typeface="Tahoma"/>
                <a:cs typeface="Tahoma"/>
              </a:rPr>
              <a:t>the</a:t>
            </a:r>
            <a:r>
              <a:rPr sz="1200" spc="-125" dirty="0">
                <a:solidFill>
                  <a:srgbClr val="FFFFFF"/>
                </a:solidFill>
                <a:latin typeface="Tahoma"/>
                <a:cs typeface="Tahoma"/>
              </a:rPr>
              <a:t> </a:t>
            </a:r>
            <a:r>
              <a:rPr sz="1200" dirty="0">
                <a:solidFill>
                  <a:srgbClr val="FFFFFF"/>
                </a:solidFill>
                <a:latin typeface="Tahoma"/>
                <a:cs typeface="Tahoma"/>
              </a:rPr>
              <a:t>user's</a:t>
            </a:r>
            <a:r>
              <a:rPr sz="1200" spc="-114" dirty="0">
                <a:solidFill>
                  <a:srgbClr val="FFFFFF"/>
                </a:solidFill>
                <a:latin typeface="Tahoma"/>
                <a:cs typeface="Tahoma"/>
              </a:rPr>
              <a:t> </a:t>
            </a:r>
            <a:r>
              <a:rPr sz="1200" spc="-10" dirty="0">
                <a:solidFill>
                  <a:srgbClr val="FFFFFF"/>
                </a:solidFill>
                <a:latin typeface="Tahoma"/>
                <a:cs typeface="Tahoma"/>
              </a:rPr>
              <a:t>knowledge.</a:t>
            </a:r>
            <a:endParaRPr sz="1200">
              <a:latin typeface="Tahoma"/>
              <a:cs typeface="Tahoma"/>
            </a:endParaRPr>
          </a:p>
        </p:txBody>
      </p:sp>
      <p:sp>
        <p:nvSpPr>
          <p:cNvPr id="29" name="object 29"/>
          <p:cNvSpPr txBox="1"/>
          <p:nvPr/>
        </p:nvSpPr>
        <p:spPr>
          <a:xfrm>
            <a:off x="9859628" y="3381755"/>
            <a:ext cx="1528445" cy="330200"/>
          </a:xfrm>
          <a:prstGeom prst="rect">
            <a:avLst/>
          </a:prstGeom>
        </p:spPr>
        <p:txBody>
          <a:bodyPr vert="horz" wrap="square" lIns="0" tIns="12700" rIns="0" bIns="0" rtlCol="0">
            <a:spAutoFit/>
          </a:bodyPr>
          <a:lstStyle/>
          <a:p>
            <a:pPr marL="12700">
              <a:lnSpc>
                <a:spcPct val="100000"/>
              </a:lnSpc>
              <a:spcBef>
                <a:spcPts val="100"/>
              </a:spcBef>
            </a:pPr>
            <a:r>
              <a:rPr sz="2000" b="1" spc="-105" dirty="0">
                <a:solidFill>
                  <a:srgbClr val="FFFFFF"/>
                </a:solidFill>
                <a:latin typeface="Tahoma"/>
                <a:cs typeface="Tahoma"/>
              </a:rPr>
              <a:t>Trojan</a:t>
            </a:r>
            <a:r>
              <a:rPr sz="2000" b="1" spc="-155" dirty="0">
                <a:solidFill>
                  <a:srgbClr val="FFFFFF"/>
                </a:solidFill>
                <a:latin typeface="Tahoma"/>
                <a:cs typeface="Tahoma"/>
              </a:rPr>
              <a:t> </a:t>
            </a:r>
            <a:r>
              <a:rPr sz="2000" b="1" spc="-65" dirty="0">
                <a:solidFill>
                  <a:srgbClr val="FFFFFF"/>
                </a:solidFill>
                <a:latin typeface="Tahoma"/>
                <a:cs typeface="Tahoma"/>
              </a:rPr>
              <a:t>Horse</a:t>
            </a:r>
            <a:endParaRPr sz="2000">
              <a:latin typeface="Tahoma"/>
              <a:cs typeface="Tahoma"/>
            </a:endParaRPr>
          </a:p>
        </p:txBody>
      </p:sp>
      <p:sp>
        <p:nvSpPr>
          <p:cNvPr id="30" name="object 30"/>
          <p:cNvSpPr txBox="1"/>
          <p:nvPr/>
        </p:nvSpPr>
        <p:spPr>
          <a:xfrm>
            <a:off x="9565445" y="4144771"/>
            <a:ext cx="2028189" cy="754380"/>
          </a:xfrm>
          <a:prstGeom prst="rect">
            <a:avLst/>
          </a:prstGeom>
        </p:spPr>
        <p:txBody>
          <a:bodyPr vert="horz" wrap="square" lIns="0" tIns="13335" rIns="0" bIns="0" rtlCol="0">
            <a:spAutoFit/>
          </a:bodyPr>
          <a:lstStyle/>
          <a:p>
            <a:pPr marL="12065" marR="5080" indent="-635" algn="ctr">
              <a:lnSpc>
                <a:spcPct val="99400"/>
              </a:lnSpc>
              <a:spcBef>
                <a:spcPts val="105"/>
              </a:spcBef>
            </a:pPr>
            <a:r>
              <a:rPr sz="1200" spc="-10" dirty="0">
                <a:solidFill>
                  <a:srgbClr val="FFFFFF"/>
                </a:solidFill>
                <a:latin typeface="Tahoma"/>
                <a:cs typeface="Tahoma"/>
              </a:rPr>
              <a:t>Type</a:t>
            </a:r>
            <a:r>
              <a:rPr sz="1200" spc="-114" dirty="0">
                <a:solidFill>
                  <a:srgbClr val="FFFFFF"/>
                </a:solidFill>
                <a:latin typeface="Tahoma"/>
                <a:cs typeface="Tahoma"/>
              </a:rPr>
              <a:t> </a:t>
            </a:r>
            <a:r>
              <a:rPr sz="1200" dirty="0">
                <a:solidFill>
                  <a:srgbClr val="FFFFFF"/>
                </a:solidFill>
                <a:latin typeface="Tahoma"/>
                <a:cs typeface="Tahoma"/>
              </a:rPr>
              <a:t>of</a:t>
            </a:r>
            <a:r>
              <a:rPr sz="1200" spc="-110" dirty="0">
                <a:solidFill>
                  <a:srgbClr val="FFFFFF"/>
                </a:solidFill>
                <a:latin typeface="Tahoma"/>
                <a:cs typeface="Tahoma"/>
              </a:rPr>
              <a:t> </a:t>
            </a:r>
            <a:r>
              <a:rPr sz="1200" dirty="0">
                <a:solidFill>
                  <a:srgbClr val="FFFFFF"/>
                </a:solidFill>
                <a:latin typeface="Tahoma"/>
                <a:cs typeface="Tahoma"/>
              </a:rPr>
              <a:t>malware</a:t>
            </a:r>
            <a:r>
              <a:rPr sz="1200" spc="-110" dirty="0">
                <a:solidFill>
                  <a:srgbClr val="FFFFFF"/>
                </a:solidFill>
                <a:latin typeface="Tahoma"/>
                <a:cs typeface="Tahoma"/>
              </a:rPr>
              <a:t> </a:t>
            </a:r>
            <a:r>
              <a:rPr sz="1200" spc="-20" dirty="0">
                <a:solidFill>
                  <a:srgbClr val="FFFFFF"/>
                </a:solidFill>
                <a:latin typeface="Tahoma"/>
                <a:cs typeface="Tahoma"/>
              </a:rPr>
              <a:t>made</a:t>
            </a:r>
            <a:r>
              <a:rPr sz="1200" spc="-110" dirty="0">
                <a:solidFill>
                  <a:srgbClr val="FFFFFF"/>
                </a:solidFill>
                <a:latin typeface="Tahoma"/>
                <a:cs typeface="Tahoma"/>
              </a:rPr>
              <a:t> </a:t>
            </a:r>
            <a:r>
              <a:rPr sz="1200" dirty="0">
                <a:solidFill>
                  <a:srgbClr val="FFFFFF"/>
                </a:solidFill>
                <a:latin typeface="Tahoma"/>
                <a:cs typeface="Tahoma"/>
              </a:rPr>
              <a:t>to</a:t>
            </a:r>
            <a:r>
              <a:rPr sz="1200" spc="-110" dirty="0">
                <a:solidFill>
                  <a:srgbClr val="FFFFFF"/>
                </a:solidFill>
                <a:latin typeface="Tahoma"/>
                <a:cs typeface="Tahoma"/>
              </a:rPr>
              <a:t> </a:t>
            </a:r>
            <a:r>
              <a:rPr sz="1200" spc="-20" dirty="0">
                <a:solidFill>
                  <a:srgbClr val="FFFFFF"/>
                </a:solidFill>
                <a:latin typeface="Tahoma"/>
                <a:cs typeface="Tahoma"/>
              </a:rPr>
              <a:t>look </a:t>
            </a:r>
            <a:r>
              <a:rPr sz="1200" dirty="0">
                <a:solidFill>
                  <a:srgbClr val="FFFFFF"/>
                </a:solidFill>
                <a:latin typeface="Tahoma"/>
                <a:cs typeface="Tahoma"/>
              </a:rPr>
              <a:t>like</a:t>
            </a:r>
            <a:r>
              <a:rPr sz="1200" spc="-60" dirty="0">
                <a:solidFill>
                  <a:srgbClr val="FFFFFF"/>
                </a:solidFill>
                <a:latin typeface="Tahoma"/>
                <a:cs typeface="Tahoma"/>
              </a:rPr>
              <a:t> </a:t>
            </a:r>
            <a:r>
              <a:rPr sz="1200" dirty="0">
                <a:solidFill>
                  <a:srgbClr val="FFFFFF"/>
                </a:solidFill>
                <a:latin typeface="Tahoma"/>
                <a:cs typeface="Tahoma"/>
              </a:rPr>
              <a:t>legitimate/real</a:t>
            </a:r>
            <a:r>
              <a:rPr sz="1200" spc="-40" dirty="0">
                <a:solidFill>
                  <a:srgbClr val="FFFFFF"/>
                </a:solidFill>
                <a:latin typeface="Tahoma"/>
                <a:cs typeface="Tahoma"/>
              </a:rPr>
              <a:t> </a:t>
            </a:r>
            <a:r>
              <a:rPr sz="1200" spc="-10" dirty="0">
                <a:solidFill>
                  <a:srgbClr val="FFFFFF"/>
                </a:solidFill>
                <a:latin typeface="Tahoma"/>
                <a:cs typeface="Tahoma"/>
              </a:rPr>
              <a:t>software and</a:t>
            </a:r>
            <a:r>
              <a:rPr sz="1200" spc="-105" dirty="0">
                <a:solidFill>
                  <a:srgbClr val="FFFFFF"/>
                </a:solidFill>
                <a:latin typeface="Tahoma"/>
                <a:cs typeface="Tahoma"/>
              </a:rPr>
              <a:t> </a:t>
            </a:r>
            <a:r>
              <a:rPr sz="1200" spc="-10" dirty="0">
                <a:solidFill>
                  <a:srgbClr val="FFFFFF"/>
                </a:solidFill>
                <a:latin typeface="Tahoma"/>
                <a:cs typeface="Tahoma"/>
              </a:rPr>
              <a:t>used</a:t>
            </a:r>
            <a:r>
              <a:rPr sz="1200" spc="-100" dirty="0">
                <a:solidFill>
                  <a:srgbClr val="FFFFFF"/>
                </a:solidFill>
                <a:latin typeface="Tahoma"/>
                <a:cs typeface="Tahoma"/>
              </a:rPr>
              <a:t> </a:t>
            </a:r>
            <a:r>
              <a:rPr sz="1200" dirty="0">
                <a:solidFill>
                  <a:srgbClr val="FFFFFF"/>
                </a:solidFill>
                <a:latin typeface="Tahoma"/>
                <a:cs typeface="Tahoma"/>
              </a:rPr>
              <a:t>by</a:t>
            </a:r>
            <a:r>
              <a:rPr sz="1200" spc="-110" dirty="0">
                <a:solidFill>
                  <a:srgbClr val="FFFFFF"/>
                </a:solidFill>
                <a:latin typeface="Tahoma"/>
                <a:cs typeface="Tahoma"/>
              </a:rPr>
              <a:t> </a:t>
            </a:r>
            <a:r>
              <a:rPr sz="1200" dirty="0">
                <a:solidFill>
                  <a:srgbClr val="FFFFFF"/>
                </a:solidFill>
                <a:latin typeface="Tahoma"/>
                <a:cs typeface="Tahoma"/>
              </a:rPr>
              <a:t>cyber</a:t>
            </a:r>
            <a:r>
              <a:rPr sz="1200" spc="-105" dirty="0">
                <a:solidFill>
                  <a:srgbClr val="FFFFFF"/>
                </a:solidFill>
                <a:latin typeface="Tahoma"/>
                <a:cs typeface="Tahoma"/>
              </a:rPr>
              <a:t> </a:t>
            </a:r>
            <a:r>
              <a:rPr sz="1200" dirty="0">
                <a:solidFill>
                  <a:srgbClr val="FFFFFF"/>
                </a:solidFill>
                <a:latin typeface="Tahoma"/>
                <a:cs typeface="Tahoma"/>
              </a:rPr>
              <a:t>criminals</a:t>
            </a:r>
            <a:r>
              <a:rPr sz="1200" spc="-100" dirty="0">
                <a:solidFill>
                  <a:srgbClr val="FFFFFF"/>
                </a:solidFill>
                <a:latin typeface="Tahoma"/>
                <a:cs typeface="Tahoma"/>
              </a:rPr>
              <a:t> </a:t>
            </a:r>
            <a:r>
              <a:rPr sz="1200" spc="-25" dirty="0">
                <a:solidFill>
                  <a:srgbClr val="FFFFFF"/>
                </a:solidFill>
                <a:latin typeface="Tahoma"/>
                <a:cs typeface="Tahoma"/>
              </a:rPr>
              <a:t>to </a:t>
            </a:r>
            <a:r>
              <a:rPr sz="1200" spc="-20" dirty="0">
                <a:solidFill>
                  <a:srgbClr val="FFFFFF"/>
                </a:solidFill>
                <a:latin typeface="Tahoma"/>
                <a:cs typeface="Tahoma"/>
              </a:rPr>
              <a:t>get</a:t>
            </a:r>
            <a:r>
              <a:rPr sz="1200" spc="-100" dirty="0">
                <a:solidFill>
                  <a:srgbClr val="FFFFFF"/>
                </a:solidFill>
                <a:latin typeface="Tahoma"/>
                <a:cs typeface="Tahoma"/>
              </a:rPr>
              <a:t> </a:t>
            </a:r>
            <a:r>
              <a:rPr sz="1200" spc="-10" dirty="0">
                <a:solidFill>
                  <a:srgbClr val="FFFFFF"/>
                </a:solidFill>
                <a:latin typeface="Tahoma"/>
                <a:cs typeface="Tahoma"/>
              </a:rPr>
              <a:t>access</a:t>
            </a:r>
            <a:r>
              <a:rPr sz="1200" spc="-100" dirty="0">
                <a:solidFill>
                  <a:srgbClr val="FFFFFF"/>
                </a:solidFill>
                <a:latin typeface="Tahoma"/>
                <a:cs typeface="Tahoma"/>
              </a:rPr>
              <a:t> </a:t>
            </a:r>
            <a:r>
              <a:rPr sz="1200" dirty="0">
                <a:solidFill>
                  <a:srgbClr val="FFFFFF"/>
                </a:solidFill>
                <a:latin typeface="Tahoma"/>
                <a:cs typeface="Tahoma"/>
              </a:rPr>
              <a:t>to</a:t>
            </a:r>
            <a:r>
              <a:rPr sz="1200" spc="-114" dirty="0">
                <a:solidFill>
                  <a:srgbClr val="FFFFFF"/>
                </a:solidFill>
                <a:latin typeface="Tahoma"/>
                <a:cs typeface="Tahoma"/>
              </a:rPr>
              <a:t> </a:t>
            </a:r>
            <a:r>
              <a:rPr sz="1200" dirty="0">
                <a:solidFill>
                  <a:srgbClr val="FFFFFF"/>
                </a:solidFill>
                <a:latin typeface="Tahoma"/>
                <a:cs typeface="Tahoma"/>
              </a:rPr>
              <a:t>your</a:t>
            </a:r>
            <a:r>
              <a:rPr sz="1200" spc="-100" dirty="0">
                <a:solidFill>
                  <a:srgbClr val="FFFFFF"/>
                </a:solidFill>
                <a:latin typeface="Tahoma"/>
                <a:cs typeface="Tahoma"/>
              </a:rPr>
              <a:t> </a:t>
            </a:r>
            <a:r>
              <a:rPr sz="1200" spc="-10" dirty="0">
                <a:solidFill>
                  <a:srgbClr val="FFFFFF"/>
                </a:solidFill>
                <a:latin typeface="Tahoma"/>
                <a:cs typeface="Tahoma"/>
              </a:rPr>
              <a:t>systems.</a:t>
            </a:r>
            <a:endParaRPr sz="1200">
              <a:latin typeface="Tahoma"/>
              <a:cs typeface="Tahoma"/>
            </a:endParaRPr>
          </a:p>
        </p:txBody>
      </p:sp>
      <p:sp>
        <p:nvSpPr>
          <p:cNvPr id="31" name="object 31"/>
          <p:cNvSpPr txBox="1"/>
          <p:nvPr/>
        </p:nvSpPr>
        <p:spPr>
          <a:xfrm>
            <a:off x="208213" y="2689859"/>
            <a:ext cx="2317750" cy="1726564"/>
          </a:xfrm>
          <a:prstGeom prst="rect">
            <a:avLst/>
          </a:prstGeom>
        </p:spPr>
        <p:txBody>
          <a:bodyPr vert="horz" wrap="square" lIns="0" tIns="13335" rIns="0" bIns="0" rtlCol="0">
            <a:spAutoFit/>
          </a:bodyPr>
          <a:lstStyle/>
          <a:p>
            <a:pPr marL="12700" marR="5080">
              <a:lnSpc>
                <a:spcPct val="99600"/>
              </a:lnSpc>
              <a:spcBef>
                <a:spcPts val="105"/>
              </a:spcBef>
            </a:pPr>
            <a:r>
              <a:rPr sz="1400" dirty="0">
                <a:solidFill>
                  <a:srgbClr val="FFFFFF"/>
                </a:solidFill>
                <a:latin typeface="Tahoma"/>
                <a:cs typeface="Tahoma"/>
              </a:rPr>
              <a:t>Malicious</a:t>
            </a:r>
            <a:r>
              <a:rPr sz="1400" spc="-20" dirty="0">
                <a:solidFill>
                  <a:srgbClr val="FFFFFF"/>
                </a:solidFill>
                <a:latin typeface="Tahoma"/>
                <a:cs typeface="Tahoma"/>
              </a:rPr>
              <a:t> </a:t>
            </a:r>
            <a:r>
              <a:rPr sz="1400" dirty="0">
                <a:solidFill>
                  <a:srgbClr val="FFFFFF"/>
                </a:solidFill>
                <a:latin typeface="Tahoma"/>
                <a:cs typeface="Tahoma"/>
              </a:rPr>
              <a:t>code</a:t>
            </a:r>
            <a:r>
              <a:rPr sz="1400" spc="-15" dirty="0">
                <a:solidFill>
                  <a:srgbClr val="FFFFFF"/>
                </a:solidFill>
                <a:latin typeface="Tahoma"/>
                <a:cs typeface="Tahoma"/>
              </a:rPr>
              <a:t> </a:t>
            </a:r>
            <a:r>
              <a:rPr sz="1400" spc="-25" dirty="0">
                <a:solidFill>
                  <a:srgbClr val="FFFFFF"/>
                </a:solidFill>
                <a:latin typeface="Tahoma"/>
                <a:cs typeface="Tahoma"/>
              </a:rPr>
              <a:t>is </a:t>
            </a:r>
            <a:r>
              <a:rPr sz="1400" spc="-10" dirty="0">
                <a:solidFill>
                  <a:srgbClr val="FFFFFF"/>
                </a:solidFill>
                <a:latin typeface="Tahoma"/>
                <a:cs typeface="Tahoma"/>
              </a:rPr>
              <a:t>programming</a:t>
            </a:r>
            <a:r>
              <a:rPr sz="1400" spc="-150" dirty="0">
                <a:solidFill>
                  <a:srgbClr val="FFFFFF"/>
                </a:solidFill>
                <a:latin typeface="Tahoma"/>
                <a:cs typeface="Tahoma"/>
              </a:rPr>
              <a:t> </a:t>
            </a:r>
            <a:r>
              <a:rPr sz="1400" spc="-20" dirty="0">
                <a:solidFill>
                  <a:srgbClr val="FFFFFF"/>
                </a:solidFill>
                <a:latin typeface="Tahoma"/>
                <a:cs typeface="Tahoma"/>
              </a:rPr>
              <a:t>that </a:t>
            </a:r>
            <a:r>
              <a:rPr sz="1400" dirty="0">
                <a:solidFill>
                  <a:srgbClr val="FFFFFF"/>
                </a:solidFill>
                <a:latin typeface="Tahoma"/>
                <a:cs typeface="Tahoma"/>
              </a:rPr>
              <a:t>purposefully</a:t>
            </a:r>
            <a:r>
              <a:rPr sz="1400" spc="-90" dirty="0">
                <a:solidFill>
                  <a:srgbClr val="FFFFFF"/>
                </a:solidFill>
                <a:latin typeface="Tahoma"/>
                <a:cs typeface="Tahoma"/>
              </a:rPr>
              <a:t> </a:t>
            </a:r>
            <a:r>
              <a:rPr sz="1400" dirty="0">
                <a:solidFill>
                  <a:srgbClr val="FFFFFF"/>
                </a:solidFill>
                <a:latin typeface="Tahoma"/>
                <a:cs typeface="Tahoma"/>
              </a:rPr>
              <a:t>creates</a:t>
            </a:r>
            <a:r>
              <a:rPr sz="1400" spc="-80" dirty="0">
                <a:solidFill>
                  <a:srgbClr val="FFFFFF"/>
                </a:solidFill>
                <a:latin typeface="Tahoma"/>
                <a:cs typeface="Tahoma"/>
              </a:rPr>
              <a:t> </a:t>
            </a:r>
            <a:r>
              <a:rPr sz="1400" spc="-25" dirty="0">
                <a:solidFill>
                  <a:srgbClr val="FFFFFF"/>
                </a:solidFill>
                <a:latin typeface="Tahoma"/>
                <a:cs typeface="Tahoma"/>
              </a:rPr>
              <a:t>an </a:t>
            </a:r>
            <a:r>
              <a:rPr sz="1400" dirty="0">
                <a:solidFill>
                  <a:srgbClr val="FFFFFF"/>
                </a:solidFill>
                <a:latin typeface="Tahoma"/>
                <a:cs typeface="Tahoma"/>
              </a:rPr>
              <a:t>unauthorized</a:t>
            </a:r>
            <a:r>
              <a:rPr sz="1400" spc="-60" dirty="0">
                <a:solidFill>
                  <a:srgbClr val="FFFFFF"/>
                </a:solidFill>
                <a:latin typeface="Tahoma"/>
                <a:cs typeface="Tahoma"/>
              </a:rPr>
              <a:t> </a:t>
            </a:r>
            <a:r>
              <a:rPr sz="1400" dirty="0">
                <a:solidFill>
                  <a:srgbClr val="FFFFFF"/>
                </a:solidFill>
                <a:latin typeface="Tahoma"/>
                <a:cs typeface="Tahoma"/>
              </a:rPr>
              <a:t>function</a:t>
            </a:r>
            <a:r>
              <a:rPr sz="1400" spc="-70" dirty="0">
                <a:solidFill>
                  <a:srgbClr val="FFFFFF"/>
                </a:solidFill>
                <a:latin typeface="Tahoma"/>
                <a:cs typeface="Tahoma"/>
              </a:rPr>
              <a:t> </a:t>
            </a:r>
            <a:r>
              <a:rPr sz="1400" spc="-25" dirty="0">
                <a:solidFill>
                  <a:srgbClr val="FFFFFF"/>
                </a:solidFill>
                <a:latin typeface="Tahoma"/>
                <a:cs typeface="Tahoma"/>
              </a:rPr>
              <a:t>or </a:t>
            </a:r>
            <a:r>
              <a:rPr sz="1400" dirty="0">
                <a:solidFill>
                  <a:srgbClr val="FFFFFF"/>
                </a:solidFill>
                <a:latin typeface="Tahoma"/>
                <a:cs typeface="Tahoma"/>
              </a:rPr>
              <a:t>process</a:t>
            </a:r>
            <a:r>
              <a:rPr sz="1400" spc="-125" dirty="0">
                <a:solidFill>
                  <a:srgbClr val="FFFFFF"/>
                </a:solidFill>
                <a:latin typeface="Tahoma"/>
                <a:cs typeface="Tahoma"/>
              </a:rPr>
              <a:t> </a:t>
            </a:r>
            <a:r>
              <a:rPr sz="1400" dirty="0">
                <a:solidFill>
                  <a:srgbClr val="FFFFFF"/>
                </a:solidFill>
                <a:latin typeface="Tahoma"/>
                <a:cs typeface="Tahoma"/>
              </a:rPr>
              <a:t>to</a:t>
            </a:r>
            <a:r>
              <a:rPr sz="1400" spc="-135" dirty="0">
                <a:solidFill>
                  <a:srgbClr val="FFFFFF"/>
                </a:solidFill>
                <a:latin typeface="Tahoma"/>
                <a:cs typeface="Tahoma"/>
              </a:rPr>
              <a:t> </a:t>
            </a:r>
            <a:r>
              <a:rPr sz="1400" dirty="0">
                <a:solidFill>
                  <a:srgbClr val="FFFFFF"/>
                </a:solidFill>
                <a:latin typeface="Tahoma"/>
                <a:cs typeface="Tahoma"/>
              </a:rPr>
              <a:t>negatively</a:t>
            </a:r>
            <a:r>
              <a:rPr sz="1400" spc="-135" dirty="0">
                <a:solidFill>
                  <a:srgbClr val="FFFFFF"/>
                </a:solidFill>
                <a:latin typeface="Tahoma"/>
                <a:cs typeface="Tahoma"/>
              </a:rPr>
              <a:t> </a:t>
            </a:r>
            <a:r>
              <a:rPr sz="1400" spc="-10" dirty="0">
                <a:solidFill>
                  <a:srgbClr val="FFFFFF"/>
                </a:solidFill>
                <a:latin typeface="Tahoma"/>
                <a:cs typeface="Tahoma"/>
              </a:rPr>
              <a:t>impact data</a:t>
            </a:r>
            <a:r>
              <a:rPr sz="1400" spc="-95" dirty="0">
                <a:solidFill>
                  <a:srgbClr val="FFFFFF"/>
                </a:solidFill>
                <a:latin typeface="Tahoma"/>
                <a:cs typeface="Tahoma"/>
              </a:rPr>
              <a:t> </a:t>
            </a:r>
            <a:r>
              <a:rPr sz="1400" dirty="0">
                <a:solidFill>
                  <a:srgbClr val="FFFFFF"/>
                </a:solidFill>
                <a:latin typeface="Tahoma"/>
                <a:cs typeface="Tahoma"/>
              </a:rPr>
              <a:t>confidentiality,</a:t>
            </a:r>
            <a:r>
              <a:rPr sz="1400" spc="-85" dirty="0">
                <a:solidFill>
                  <a:srgbClr val="FFFFFF"/>
                </a:solidFill>
                <a:latin typeface="Tahoma"/>
                <a:cs typeface="Tahoma"/>
              </a:rPr>
              <a:t> </a:t>
            </a:r>
            <a:r>
              <a:rPr sz="1400" spc="-10" dirty="0">
                <a:solidFill>
                  <a:srgbClr val="FFFFFF"/>
                </a:solidFill>
                <a:latin typeface="Tahoma"/>
                <a:cs typeface="Tahoma"/>
              </a:rPr>
              <a:t>integrity, </a:t>
            </a:r>
            <a:r>
              <a:rPr sz="1400" dirty="0">
                <a:solidFill>
                  <a:srgbClr val="FFFFFF"/>
                </a:solidFill>
                <a:latin typeface="Tahoma"/>
                <a:cs typeface="Tahoma"/>
              </a:rPr>
              <a:t>or</a:t>
            </a:r>
            <a:r>
              <a:rPr sz="1400" spc="-85" dirty="0">
                <a:solidFill>
                  <a:srgbClr val="FFFFFF"/>
                </a:solidFill>
                <a:latin typeface="Tahoma"/>
                <a:cs typeface="Tahoma"/>
              </a:rPr>
              <a:t> </a:t>
            </a:r>
            <a:r>
              <a:rPr sz="1400" dirty="0">
                <a:solidFill>
                  <a:srgbClr val="FFFFFF"/>
                </a:solidFill>
                <a:latin typeface="Tahoma"/>
                <a:cs typeface="Tahoma"/>
              </a:rPr>
              <a:t>the</a:t>
            </a:r>
            <a:r>
              <a:rPr sz="1400" spc="-80" dirty="0">
                <a:solidFill>
                  <a:srgbClr val="FFFFFF"/>
                </a:solidFill>
                <a:latin typeface="Tahoma"/>
                <a:cs typeface="Tahoma"/>
              </a:rPr>
              <a:t> </a:t>
            </a:r>
            <a:r>
              <a:rPr sz="1400" dirty="0">
                <a:solidFill>
                  <a:srgbClr val="FFFFFF"/>
                </a:solidFill>
                <a:latin typeface="Tahoma"/>
                <a:cs typeface="Tahoma"/>
              </a:rPr>
              <a:t>availability</a:t>
            </a:r>
            <a:r>
              <a:rPr sz="1400" spc="-90" dirty="0">
                <a:solidFill>
                  <a:srgbClr val="FFFFFF"/>
                </a:solidFill>
                <a:latin typeface="Tahoma"/>
                <a:cs typeface="Tahoma"/>
              </a:rPr>
              <a:t> </a:t>
            </a:r>
            <a:r>
              <a:rPr sz="1400" dirty="0">
                <a:solidFill>
                  <a:srgbClr val="FFFFFF"/>
                </a:solidFill>
                <a:latin typeface="Tahoma"/>
                <a:cs typeface="Tahoma"/>
              </a:rPr>
              <a:t>of</a:t>
            </a:r>
            <a:r>
              <a:rPr sz="1400" spc="-80" dirty="0">
                <a:solidFill>
                  <a:srgbClr val="FFFFFF"/>
                </a:solidFill>
                <a:latin typeface="Tahoma"/>
                <a:cs typeface="Tahoma"/>
              </a:rPr>
              <a:t> </a:t>
            </a:r>
            <a:r>
              <a:rPr sz="1400" spc="-25" dirty="0">
                <a:solidFill>
                  <a:srgbClr val="FFFFFF"/>
                </a:solidFill>
                <a:latin typeface="Tahoma"/>
                <a:cs typeface="Tahoma"/>
              </a:rPr>
              <a:t>an </a:t>
            </a:r>
            <a:r>
              <a:rPr sz="1400" dirty="0">
                <a:solidFill>
                  <a:srgbClr val="FFFFFF"/>
                </a:solidFill>
                <a:latin typeface="Tahoma"/>
                <a:cs typeface="Tahoma"/>
              </a:rPr>
              <a:t>information</a:t>
            </a:r>
            <a:r>
              <a:rPr sz="1400" spc="-35" dirty="0">
                <a:solidFill>
                  <a:srgbClr val="FFFFFF"/>
                </a:solidFill>
                <a:latin typeface="Tahoma"/>
                <a:cs typeface="Tahoma"/>
              </a:rPr>
              <a:t> </a:t>
            </a:r>
            <a:r>
              <a:rPr sz="1400" spc="-10" dirty="0">
                <a:solidFill>
                  <a:srgbClr val="FFFFFF"/>
                </a:solidFill>
                <a:latin typeface="Tahoma"/>
                <a:cs typeface="Tahoma"/>
              </a:rPr>
              <a:t>system.</a:t>
            </a:r>
            <a:endParaRPr sz="1400">
              <a:latin typeface="Tahoma"/>
              <a:cs typeface="Tahoma"/>
            </a:endParaRPr>
          </a:p>
        </p:txBody>
      </p:sp>
      <p:sp>
        <p:nvSpPr>
          <p:cNvPr id="32" name="object 32"/>
          <p:cNvSpPr txBox="1">
            <a:spLocks noGrp="1"/>
          </p:cNvSpPr>
          <p:nvPr>
            <p:ph type="title"/>
          </p:nvPr>
        </p:nvSpPr>
        <p:spPr>
          <a:xfrm>
            <a:off x="1780795" y="677163"/>
            <a:ext cx="3020060" cy="635000"/>
          </a:xfrm>
          <a:prstGeom prst="rect">
            <a:avLst/>
          </a:prstGeom>
        </p:spPr>
        <p:txBody>
          <a:bodyPr vert="horz" wrap="square" lIns="0" tIns="12700" rIns="0" bIns="0" rtlCol="0">
            <a:spAutoFit/>
          </a:bodyPr>
          <a:lstStyle/>
          <a:p>
            <a:pPr marL="12700">
              <a:lnSpc>
                <a:spcPct val="100000"/>
              </a:lnSpc>
              <a:spcBef>
                <a:spcPts val="100"/>
              </a:spcBef>
            </a:pPr>
            <a:r>
              <a:rPr spc="-155" dirty="0"/>
              <a:t>Vulnerability</a:t>
            </a:r>
          </a:p>
        </p:txBody>
      </p:sp>
      <p:grpSp>
        <p:nvGrpSpPr>
          <p:cNvPr id="33" name="object 33"/>
          <p:cNvGrpSpPr/>
          <p:nvPr/>
        </p:nvGrpSpPr>
        <p:grpSpPr>
          <a:xfrm>
            <a:off x="144451" y="96415"/>
            <a:ext cx="1481982" cy="6721855"/>
            <a:chOff x="144451" y="96415"/>
            <a:chExt cx="1481982" cy="6721855"/>
          </a:xfrm>
        </p:grpSpPr>
        <p:pic>
          <p:nvPicPr>
            <p:cNvPr id="34" name="object 34"/>
            <p:cNvPicPr/>
            <p:nvPr/>
          </p:nvPicPr>
          <p:blipFill>
            <a:blip r:embed="rId11">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35" name="object 35"/>
            <p:cNvPicPr/>
            <p:nvPr/>
          </p:nvPicPr>
          <p:blipFill>
            <a:blip r:embed="rId12" cstate="print"/>
            <a:stretch>
              <a:fillRect/>
            </a:stretch>
          </p:blipFill>
          <p:spPr>
            <a:xfrm>
              <a:off x="144451" y="96415"/>
              <a:ext cx="1481982" cy="1369425"/>
            </a:xfrm>
            <a:prstGeom prst="rect">
              <a:avLst/>
            </a:prstGeom>
          </p:spPr>
        </p:pic>
      </p:grpSp>
      <p:sp>
        <p:nvSpPr>
          <p:cNvPr id="36" name="object 36"/>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13"/>
              </a:rPr>
              <a:t>www.AmericasSBDC.org/Cybersecurity</a:t>
            </a:r>
            <a:endParaRPr sz="1200">
              <a:latin typeface="Tahoma"/>
              <a:cs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75" dirty="0"/>
              <a:t>Common</a:t>
            </a:r>
            <a:r>
              <a:rPr spc="-380" dirty="0"/>
              <a:t> </a:t>
            </a:r>
            <a:r>
              <a:rPr spc="-190" dirty="0"/>
              <a:t>Threats</a:t>
            </a:r>
          </a:p>
        </p:txBody>
      </p:sp>
      <p:grpSp>
        <p:nvGrpSpPr>
          <p:cNvPr id="3" name="object 3"/>
          <p:cNvGrpSpPr/>
          <p:nvPr/>
        </p:nvGrpSpPr>
        <p:grpSpPr>
          <a:xfrm>
            <a:off x="0" y="1752599"/>
            <a:ext cx="6287205" cy="5105667"/>
            <a:chOff x="0" y="1752599"/>
            <a:chExt cx="6287205" cy="5105667"/>
          </a:xfrm>
        </p:grpSpPr>
        <p:pic>
          <p:nvPicPr>
            <p:cNvPr id="4" name="object 4"/>
            <p:cNvPicPr/>
            <p:nvPr/>
          </p:nvPicPr>
          <p:blipFill>
            <a:blip r:embed="rId2" cstate="print"/>
            <a:stretch>
              <a:fillRect/>
            </a:stretch>
          </p:blipFill>
          <p:spPr>
            <a:xfrm>
              <a:off x="0" y="1752599"/>
              <a:ext cx="4882896" cy="5105400"/>
            </a:xfrm>
            <a:prstGeom prst="rect">
              <a:avLst/>
            </a:prstGeom>
          </p:spPr>
        </p:pic>
        <p:sp>
          <p:nvSpPr>
            <p:cNvPr id="5" name="object 5"/>
            <p:cNvSpPr/>
            <p:nvPr/>
          </p:nvSpPr>
          <p:spPr>
            <a:xfrm>
              <a:off x="0" y="1877961"/>
              <a:ext cx="4758690" cy="4980305"/>
            </a:xfrm>
            <a:custGeom>
              <a:avLst/>
              <a:gdLst/>
              <a:ahLst/>
              <a:cxnLst/>
              <a:rect l="l" t="t" r="r" b="b"/>
              <a:pathLst>
                <a:path w="4758690" h="4980305">
                  <a:moveTo>
                    <a:pt x="1717960" y="0"/>
                  </a:moveTo>
                  <a:lnTo>
                    <a:pt x="1669147" y="379"/>
                  </a:lnTo>
                  <a:lnTo>
                    <a:pt x="1620519" y="1512"/>
                  </a:lnTo>
                  <a:lnTo>
                    <a:pt x="1572083" y="3394"/>
                  </a:lnTo>
                  <a:lnTo>
                    <a:pt x="1523843" y="6018"/>
                  </a:lnTo>
                  <a:lnTo>
                    <a:pt x="1475806" y="9381"/>
                  </a:lnTo>
                  <a:lnTo>
                    <a:pt x="1427978" y="13474"/>
                  </a:lnTo>
                  <a:lnTo>
                    <a:pt x="1380364" y="18294"/>
                  </a:lnTo>
                  <a:lnTo>
                    <a:pt x="1332970" y="23834"/>
                  </a:lnTo>
                  <a:lnTo>
                    <a:pt x="1285801" y="30089"/>
                  </a:lnTo>
                  <a:lnTo>
                    <a:pt x="1238864" y="37053"/>
                  </a:lnTo>
                  <a:lnTo>
                    <a:pt x="1192163" y="44720"/>
                  </a:lnTo>
                  <a:lnTo>
                    <a:pt x="1145706" y="53085"/>
                  </a:lnTo>
                  <a:lnTo>
                    <a:pt x="1099497" y="62142"/>
                  </a:lnTo>
                  <a:lnTo>
                    <a:pt x="1053542" y="71885"/>
                  </a:lnTo>
                  <a:lnTo>
                    <a:pt x="1007848" y="82309"/>
                  </a:lnTo>
                  <a:lnTo>
                    <a:pt x="962419" y="93408"/>
                  </a:lnTo>
                  <a:lnTo>
                    <a:pt x="917261" y="105177"/>
                  </a:lnTo>
                  <a:lnTo>
                    <a:pt x="872381" y="117609"/>
                  </a:lnTo>
                  <a:lnTo>
                    <a:pt x="827784" y="130699"/>
                  </a:lnTo>
                  <a:lnTo>
                    <a:pt x="783475" y="144442"/>
                  </a:lnTo>
                  <a:lnTo>
                    <a:pt x="739460" y="158832"/>
                  </a:lnTo>
                  <a:lnTo>
                    <a:pt x="695746" y="173863"/>
                  </a:lnTo>
                  <a:lnTo>
                    <a:pt x="652338" y="189530"/>
                  </a:lnTo>
                  <a:lnTo>
                    <a:pt x="609241" y="205826"/>
                  </a:lnTo>
                  <a:lnTo>
                    <a:pt x="566461" y="222746"/>
                  </a:lnTo>
                  <a:lnTo>
                    <a:pt x="524004" y="240285"/>
                  </a:lnTo>
                  <a:lnTo>
                    <a:pt x="481876" y="258437"/>
                  </a:lnTo>
                  <a:lnTo>
                    <a:pt x="440083" y="277197"/>
                  </a:lnTo>
                  <a:lnTo>
                    <a:pt x="398629" y="296557"/>
                  </a:lnTo>
                  <a:lnTo>
                    <a:pt x="357522" y="316514"/>
                  </a:lnTo>
                  <a:lnTo>
                    <a:pt x="316766" y="337061"/>
                  </a:lnTo>
                  <a:lnTo>
                    <a:pt x="276368" y="358193"/>
                  </a:lnTo>
                  <a:lnTo>
                    <a:pt x="236332" y="379903"/>
                  </a:lnTo>
                  <a:lnTo>
                    <a:pt x="196666" y="402187"/>
                  </a:lnTo>
                  <a:lnTo>
                    <a:pt x="157374" y="425039"/>
                  </a:lnTo>
                  <a:lnTo>
                    <a:pt x="118462" y="448452"/>
                  </a:lnTo>
                  <a:lnTo>
                    <a:pt x="79937" y="472422"/>
                  </a:lnTo>
                  <a:lnTo>
                    <a:pt x="41803" y="496943"/>
                  </a:lnTo>
                  <a:lnTo>
                    <a:pt x="4066" y="522008"/>
                  </a:lnTo>
                  <a:lnTo>
                    <a:pt x="0" y="524797"/>
                  </a:lnTo>
                  <a:lnTo>
                    <a:pt x="0" y="4980038"/>
                  </a:lnTo>
                  <a:lnTo>
                    <a:pt x="4003575" y="4980038"/>
                  </a:lnTo>
                  <a:lnTo>
                    <a:pt x="4007011" y="4976219"/>
                  </a:lnTo>
                  <a:lnTo>
                    <a:pt x="4036613" y="4942309"/>
                  </a:lnTo>
                  <a:lnTo>
                    <a:pt x="4065709" y="4907962"/>
                  </a:lnTo>
                  <a:lnTo>
                    <a:pt x="4094293" y="4873184"/>
                  </a:lnTo>
                  <a:lnTo>
                    <a:pt x="4122360" y="4837978"/>
                  </a:lnTo>
                  <a:lnTo>
                    <a:pt x="4149903" y="4802353"/>
                  </a:lnTo>
                  <a:lnTo>
                    <a:pt x="4176916" y="4766312"/>
                  </a:lnTo>
                  <a:lnTo>
                    <a:pt x="4203395" y="4729862"/>
                  </a:lnTo>
                  <a:lnTo>
                    <a:pt x="4229333" y="4693008"/>
                  </a:lnTo>
                  <a:lnTo>
                    <a:pt x="4254725" y="4655756"/>
                  </a:lnTo>
                  <a:lnTo>
                    <a:pt x="4279565" y="4618112"/>
                  </a:lnTo>
                  <a:lnTo>
                    <a:pt x="4303846" y="4580081"/>
                  </a:lnTo>
                  <a:lnTo>
                    <a:pt x="4327564" y="4541669"/>
                  </a:lnTo>
                  <a:lnTo>
                    <a:pt x="4350713" y="4502882"/>
                  </a:lnTo>
                  <a:lnTo>
                    <a:pt x="4373287" y="4463725"/>
                  </a:lnTo>
                  <a:lnTo>
                    <a:pt x="4395280" y="4424204"/>
                  </a:lnTo>
                  <a:lnTo>
                    <a:pt x="4416687" y="4384324"/>
                  </a:lnTo>
                  <a:lnTo>
                    <a:pt x="4437501" y="4344092"/>
                  </a:lnTo>
                  <a:lnTo>
                    <a:pt x="4457717" y="4303513"/>
                  </a:lnTo>
                  <a:lnTo>
                    <a:pt x="4477330" y="4262592"/>
                  </a:lnTo>
                  <a:lnTo>
                    <a:pt x="4496333" y="4221335"/>
                  </a:lnTo>
                  <a:lnTo>
                    <a:pt x="4514721" y="4179748"/>
                  </a:lnTo>
                  <a:lnTo>
                    <a:pt x="4532488" y="4137837"/>
                  </a:lnTo>
                  <a:lnTo>
                    <a:pt x="4549629" y="4095606"/>
                  </a:lnTo>
                  <a:lnTo>
                    <a:pt x="4566137" y="4053063"/>
                  </a:lnTo>
                  <a:lnTo>
                    <a:pt x="4582008" y="4010212"/>
                  </a:lnTo>
                  <a:lnTo>
                    <a:pt x="4597234" y="3967059"/>
                  </a:lnTo>
                  <a:lnTo>
                    <a:pt x="4611811" y="3923610"/>
                  </a:lnTo>
                  <a:lnTo>
                    <a:pt x="4625733" y="3879870"/>
                  </a:lnTo>
                  <a:lnTo>
                    <a:pt x="4638994" y="3835846"/>
                  </a:lnTo>
                  <a:lnTo>
                    <a:pt x="4651588" y="3791542"/>
                  </a:lnTo>
                  <a:lnTo>
                    <a:pt x="4663510" y="3746964"/>
                  </a:lnTo>
                  <a:lnTo>
                    <a:pt x="4674753" y="3702119"/>
                  </a:lnTo>
                  <a:lnTo>
                    <a:pt x="4685313" y="3657011"/>
                  </a:lnTo>
                  <a:lnTo>
                    <a:pt x="4695183" y="3611646"/>
                  </a:lnTo>
                  <a:lnTo>
                    <a:pt x="4704357" y="3566031"/>
                  </a:lnTo>
                  <a:lnTo>
                    <a:pt x="4712831" y="3520170"/>
                  </a:lnTo>
                  <a:lnTo>
                    <a:pt x="4720598" y="3474070"/>
                  </a:lnTo>
                  <a:lnTo>
                    <a:pt x="4727652" y="3427735"/>
                  </a:lnTo>
                  <a:lnTo>
                    <a:pt x="4733989" y="3381172"/>
                  </a:lnTo>
                  <a:lnTo>
                    <a:pt x="4739601" y="3334387"/>
                  </a:lnTo>
                  <a:lnTo>
                    <a:pt x="4744483" y="3287384"/>
                  </a:lnTo>
                  <a:lnTo>
                    <a:pt x="4748630" y="3240170"/>
                  </a:lnTo>
                  <a:lnTo>
                    <a:pt x="4752036" y="3192750"/>
                  </a:lnTo>
                  <a:lnTo>
                    <a:pt x="4754695" y="3145130"/>
                  </a:lnTo>
                  <a:lnTo>
                    <a:pt x="4756601" y="3097316"/>
                  </a:lnTo>
                  <a:lnTo>
                    <a:pt x="4757749" y="3049313"/>
                  </a:lnTo>
                  <a:lnTo>
                    <a:pt x="4758133" y="3001126"/>
                  </a:lnTo>
                  <a:lnTo>
                    <a:pt x="4757749" y="2952940"/>
                  </a:lnTo>
                  <a:lnTo>
                    <a:pt x="4756601" y="2904937"/>
                  </a:lnTo>
                  <a:lnTo>
                    <a:pt x="4754695" y="2857122"/>
                  </a:lnTo>
                  <a:lnTo>
                    <a:pt x="4752036" y="2809503"/>
                  </a:lnTo>
                  <a:lnTo>
                    <a:pt x="4748630" y="2762083"/>
                  </a:lnTo>
                  <a:lnTo>
                    <a:pt x="4744483" y="2714869"/>
                  </a:lnTo>
                  <a:lnTo>
                    <a:pt x="4739601" y="2667866"/>
                  </a:lnTo>
                  <a:lnTo>
                    <a:pt x="4733989" y="2621080"/>
                  </a:lnTo>
                  <a:lnTo>
                    <a:pt x="4727652" y="2574518"/>
                  </a:lnTo>
                  <a:lnTo>
                    <a:pt x="4720598" y="2528183"/>
                  </a:lnTo>
                  <a:lnTo>
                    <a:pt x="4712831" y="2482083"/>
                  </a:lnTo>
                  <a:lnTo>
                    <a:pt x="4704357" y="2436222"/>
                  </a:lnTo>
                  <a:lnTo>
                    <a:pt x="4695183" y="2390607"/>
                  </a:lnTo>
                  <a:lnTo>
                    <a:pt x="4685313" y="2345242"/>
                  </a:lnTo>
                  <a:lnTo>
                    <a:pt x="4674753" y="2300134"/>
                  </a:lnTo>
                  <a:lnTo>
                    <a:pt x="4663510" y="2255289"/>
                  </a:lnTo>
                  <a:lnTo>
                    <a:pt x="4651588" y="2210711"/>
                  </a:lnTo>
                  <a:lnTo>
                    <a:pt x="4638994" y="2166407"/>
                  </a:lnTo>
                  <a:lnTo>
                    <a:pt x="4625733" y="2122383"/>
                  </a:lnTo>
                  <a:lnTo>
                    <a:pt x="4611811" y="2078643"/>
                  </a:lnTo>
                  <a:lnTo>
                    <a:pt x="4597234" y="2035194"/>
                  </a:lnTo>
                  <a:lnTo>
                    <a:pt x="4582008" y="1992041"/>
                  </a:lnTo>
                  <a:lnTo>
                    <a:pt x="4566137" y="1949190"/>
                  </a:lnTo>
                  <a:lnTo>
                    <a:pt x="4549629" y="1906647"/>
                  </a:lnTo>
                  <a:lnTo>
                    <a:pt x="4532488" y="1864416"/>
                  </a:lnTo>
                  <a:lnTo>
                    <a:pt x="4514721" y="1822505"/>
                  </a:lnTo>
                  <a:lnTo>
                    <a:pt x="4496333" y="1780918"/>
                  </a:lnTo>
                  <a:lnTo>
                    <a:pt x="4477330" y="1739661"/>
                  </a:lnTo>
                  <a:lnTo>
                    <a:pt x="4457717" y="1698740"/>
                  </a:lnTo>
                  <a:lnTo>
                    <a:pt x="4437501" y="1658161"/>
                  </a:lnTo>
                  <a:lnTo>
                    <a:pt x="4416687" y="1617929"/>
                  </a:lnTo>
                  <a:lnTo>
                    <a:pt x="4395280" y="1578049"/>
                  </a:lnTo>
                  <a:lnTo>
                    <a:pt x="4373287" y="1538528"/>
                  </a:lnTo>
                  <a:lnTo>
                    <a:pt x="4350713" y="1499371"/>
                  </a:lnTo>
                  <a:lnTo>
                    <a:pt x="4327564" y="1460584"/>
                  </a:lnTo>
                  <a:lnTo>
                    <a:pt x="4303846" y="1422172"/>
                  </a:lnTo>
                  <a:lnTo>
                    <a:pt x="4279565" y="1384141"/>
                  </a:lnTo>
                  <a:lnTo>
                    <a:pt x="4254725" y="1346497"/>
                  </a:lnTo>
                  <a:lnTo>
                    <a:pt x="4229333" y="1309245"/>
                  </a:lnTo>
                  <a:lnTo>
                    <a:pt x="4203395" y="1272391"/>
                  </a:lnTo>
                  <a:lnTo>
                    <a:pt x="4176916" y="1235941"/>
                  </a:lnTo>
                  <a:lnTo>
                    <a:pt x="4149903" y="1199900"/>
                  </a:lnTo>
                  <a:lnTo>
                    <a:pt x="4122360" y="1164275"/>
                  </a:lnTo>
                  <a:lnTo>
                    <a:pt x="4094293" y="1129070"/>
                  </a:lnTo>
                  <a:lnTo>
                    <a:pt x="4065709" y="1094291"/>
                  </a:lnTo>
                  <a:lnTo>
                    <a:pt x="4036613" y="1059944"/>
                  </a:lnTo>
                  <a:lnTo>
                    <a:pt x="4007011" y="1026035"/>
                  </a:lnTo>
                  <a:lnTo>
                    <a:pt x="3976907" y="992568"/>
                  </a:lnTo>
                  <a:lnTo>
                    <a:pt x="3946310" y="959551"/>
                  </a:lnTo>
                  <a:lnTo>
                    <a:pt x="3915222" y="926989"/>
                  </a:lnTo>
                  <a:lnTo>
                    <a:pt x="3883652" y="894886"/>
                  </a:lnTo>
                  <a:lnTo>
                    <a:pt x="3851604" y="863250"/>
                  </a:lnTo>
                  <a:lnTo>
                    <a:pt x="3819084" y="832085"/>
                  </a:lnTo>
                  <a:lnTo>
                    <a:pt x="3786098" y="801397"/>
                  </a:lnTo>
                  <a:lnTo>
                    <a:pt x="3752651" y="771192"/>
                  </a:lnTo>
                  <a:lnTo>
                    <a:pt x="3718750" y="741476"/>
                  </a:lnTo>
                  <a:lnTo>
                    <a:pt x="3684399" y="712253"/>
                  </a:lnTo>
                  <a:lnTo>
                    <a:pt x="3649605" y="683531"/>
                  </a:lnTo>
                  <a:lnTo>
                    <a:pt x="3614374" y="655314"/>
                  </a:lnTo>
                  <a:lnTo>
                    <a:pt x="3578711" y="627608"/>
                  </a:lnTo>
                  <a:lnTo>
                    <a:pt x="3542621" y="600419"/>
                  </a:lnTo>
                  <a:lnTo>
                    <a:pt x="3506112" y="573752"/>
                  </a:lnTo>
                  <a:lnTo>
                    <a:pt x="3469188" y="547613"/>
                  </a:lnTo>
                  <a:lnTo>
                    <a:pt x="3431854" y="522008"/>
                  </a:lnTo>
                  <a:lnTo>
                    <a:pt x="3394118" y="496943"/>
                  </a:lnTo>
                  <a:lnTo>
                    <a:pt x="3355984" y="472422"/>
                  </a:lnTo>
                  <a:lnTo>
                    <a:pt x="3317458" y="448452"/>
                  </a:lnTo>
                  <a:lnTo>
                    <a:pt x="3278547" y="425039"/>
                  </a:lnTo>
                  <a:lnTo>
                    <a:pt x="3239255" y="402187"/>
                  </a:lnTo>
                  <a:lnTo>
                    <a:pt x="3199588" y="379903"/>
                  </a:lnTo>
                  <a:lnTo>
                    <a:pt x="3159553" y="358193"/>
                  </a:lnTo>
                  <a:lnTo>
                    <a:pt x="3119155" y="337061"/>
                  </a:lnTo>
                  <a:lnTo>
                    <a:pt x="3078399" y="316514"/>
                  </a:lnTo>
                  <a:lnTo>
                    <a:pt x="3037291" y="296557"/>
                  </a:lnTo>
                  <a:lnTo>
                    <a:pt x="2995838" y="277197"/>
                  </a:lnTo>
                  <a:lnTo>
                    <a:pt x="2954045" y="258437"/>
                  </a:lnTo>
                  <a:lnTo>
                    <a:pt x="2911917" y="240285"/>
                  </a:lnTo>
                  <a:lnTo>
                    <a:pt x="2869460" y="222746"/>
                  </a:lnTo>
                  <a:lnTo>
                    <a:pt x="2826680" y="205826"/>
                  </a:lnTo>
                  <a:lnTo>
                    <a:pt x="2783583" y="189530"/>
                  </a:lnTo>
                  <a:lnTo>
                    <a:pt x="2740175" y="173863"/>
                  </a:lnTo>
                  <a:lnTo>
                    <a:pt x="2696460" y="158832"/>
                  </a:lnTo>
                  <a:lnTo>
                    <a:pt x="2652446" y="144442"/>
                  </a:lnTo>
                  <a:lnTo>
                    <a:pt x="2608137" y="130699"/>
                  </a:lnTo>
                  <a:lnTo>
                    <a:pt x="2563540" y="117609"/>
                  </a:lnTo>
                  <a:lnTo>
                    <a:pt x="2518659" y="105177"/>
                  </a:lnTo>
                  <a:lnTo>
                    <a:pt x="2473502" y="93408"/>
                  </a:lnTo>
                  <a:lnTo>
                    <a:pt x="2428073" y="82309"/>
                  </a:lnTo>
                  <a:lnTo>
                    <a:pt x="2382378" y="71885"/>
                  </a:lnTo>
                  <a:lnTo>
                    <a:pt x="2336424" y="62142"/>
                  </a:lnTo>
                  <a:lnTo>
                    <a:pt x="2290215" y="53085"/>
                  </a:lnTo>
                  <a:lnTo>
                    <a:pt x="2243757" y="44720"/>
                  </a:lnTo>
                  <a:lnTo>
                    <a:pt x="2197057" y="37053"/>
                  </a:lnTo>
                  <a:lnTo>
                    <a:pt x="2150120" y="30089"/>
                  </a:lnTo>
                  <a:lnTo>
                    <a:pt x="2102951" y="23834"/>
                  </a:lnTo>
                  <a:lnTo>
                    <a:pt x="2055557" y="18294"/>
                  </a:lnTo>
                  <a:lnTo>
                    <a:pt x="2007942" y="13474"/>
                  </a:lnTo>
                  <a:lnTo>
                    <a:pt x="1960114" y="9381"/>
                  </a:lnTo>
                  <a:lnTo>
                    <a:pt x="1912077" y="6018"/>
                  </a:lnTo>
                  <a:lnTo>
                    <a:pt x="1863838" y="3394"/>
                  </a:lnTo>
                  <a:lnTo>
                    <a:pt x="1815401" y="1512"/>
                  </a:lnTo>
                  <a:lnTo>
                    <a:pt x="1766774" y="379"/>
                  </a:lnTo>
                  <a:lnTo>
                    <a:pt x="1717960" y="0"/>
                  </a:lnTo>
                  <a:close/>
                </a:path>
              </a:pathLst>
            </a:custGeom>
            <a:solidFill>
              <a:srgbClr val="C9C9C9"/>
            </a:solidFill>
          </p:spPr>
          <p:txBody>
            <a:bodyPr wrap="square" lIns="0" tIns="0" rIns="0" bIns="0" rtlCol="0"/>
            <a:lstStyle/>
            <a:p>
              <a:endParaRPr/>
            </a:p>
          </p:txBody>
        </p:sp>
        <p:pic>
          <p:nvPicPr>
            <p:cNvPr id="6" name="object 6"/>
            <p:cNvPicPr/>
            <p:nvPr/>
          </p:nvPicPr>
          <p:blipFill>
            <a:blip r:embed="rId3" cstate="print"/>
            <a:stretch>
              <a:fillRect/>
            </a:stretch>
          </p:blipFill>
          <p:spPr>
            <a:xfrm>
              <a:off x="0" y="2272887"/>
              <a:ext cx="4385752" cy="4585112"/>
            </a:xfrm>
            <a:prstGeom prst="rect">
              <a:avLst/>
            </a:prstGeom>
          </p:spPr>
        </p:pic>
        <p:sp>
          <p:nvSpPr>
            <p:cNvPr id="7" name="object 7"/>
            <p:cNvSpPr/>
            <p:nvPr/>
          </p:nvSpPr>
          <p:spPr>
            <a:xfrm>
              <a:off x="0" y="5715139"/>
              <a:ext cx="1724025" cy="1143000"/>
            </a:xfrm>
            <a:custGeom>
              <a:avLst/>
              <a:gdLst/>
              <a:ahLst/>
              <a:cxnLst/>
              <a:rect l="l" t="t" r="r" b="b"/>
              <a:pathLst>
                <a:path w="1724025" h="1143000">
                  <a:moveTo>
                    <a:pt x="782249" y="0"/>
                  </a:moveTo>
                  <a:lnTo>
                    <a:pt x="733814" y="1224"/>
                  </a:lnTo>
                  <a:lnTo>
                    <a:pt x="686016" y="4859"/>
                  </a:lnTo>
                  <a:lnTo>
                    <a:pt x="638913" y="10844"/>
                  </a:lnTo>
                  <a:lnTo>
                    <a:pt x="592564" y="19121"/>
                  </a:lnTo>
                  <a:lnTo>
                    <a:pt x="547028" y="29631"/>
                  </a:lnTo>
                  <a:lnTo>
                    <a:pt x="502364" y="42314"/>
                  </a:lnTo>
                  <a:lnTo>
                    <a:pt x="458632" y="57111"/>
                  </a:lnTo>
                  <a:lnTo>
                    <a:pt x="415891" y="73964"/>
                  </a:lnTo>
                  <a:lnTo>
                    <a:pt x="374199" y="92812"/>
                  </a:lnTo>
                  <a:lnTo>
                    <a:pt x="333617" y="113597"/>
                  </a:lnTo>
                  <a:lnTo>
                    <a:pt x="294202" y="136260"/>
                  </a:lnTo>
                  <a:lnTo>
                    <a:pt x="256015" y="160742"/>
                  </a:lnTo>
                  <a:lnTo>
                    <a:pt x="219113" y="186983"/>
                  </a:lnTo>
                  <a:lnTo>
                    <a:pt x="183558" y="214924"/>
                  </a:lnTo>
                  <a:lnTo>
                    <a:pt x="149407" y="244506"/>
                  </a:lnTo>
                  <a:lnTo>
                    <a:pt x="116720" y="275671"/>
                  </a:lnTo>
                  <a:lnTo>
                    <a:pt x="85555" y="308358"/>
                  </a:lnTo>
                  <a:lnTo>
                    <a:pt x="55973" y="342509"/>
                  </a:lnTo>
                  <a:lnTo>
                    <a:pt x="28032" y="378064"/>
                  </a:lnTo>
                  <a:lnTo>
                    <a:pt x="1791" y="414966"/>
                  </a:lnTo>
                  <a:lnTo>
                    <a:pt x="0" y="417759"/>
                  </a:lnTo>
                  <a:lnTo>
                    <a:pt x="0" y="1142860"/>
                  </a:lnTo>
                  <a:lnTo>
                    <a:pt x="1701562" y="1142860"/>
                  </a:lnTo>
                  <a:lnTo>
                    <a:pt x="1704326" y="1130884"/>
                  </a:lnTo>
                  <a:lnTo>
                    <a:pt x="1712603" y="1084535"/>
                  </a:lnTo>
                  <a:lnTo>
                    <a:pt x="1718589" y="1037432"/>
                  </a:lnTo>
                  <a:lnTo>
                    <a:pt x="1722223" y="989633"/>
                  </a:lnTo>
                  <a:lnTo>
                    <a:pt x="1723448" y="941199"/>
                  </a:lnTo>
                  <a:lnTo>
                    <a:pt x="1722223" y="892765"/>
                  </a:lnTo>
                  <a:lnTo>
                    <a:pt x="1718589" y="844967"/>
                  </a:lnTo>
                  <a:lnTo>
                    <a:pt x="1712603" y="797864"/>
                  </a:lnTo>
                  <a:lnTo>
                    <a:pt x="1704326" y="751515"/>
                  </a:lnTo>
                  <a:lnTo>
                    <a:pt x="1693817" y="705979"/>
                  </a:lnTo>
                  <a:lnTo>
                    <a:pt x="1681134" y="661315"/>
                  </a:lnTo>
                  <a:lnTo>
                    <a:pt x="1666336" y="617583"/>
                  </a:lnTo>
                  <a:lnTo>
                    <a:pt x="1649484" y="574842"/>
                  </a:lnTo>
                  <a:lnTo>
                    <a:pt x="1630636" y="533150"/>
                  </a:lnTo>
                  <a:lnTo>
                    <a:pt x="1609850" y="492568"/>
                  </a:lnTo>
                  <a:lnTo>
                    <a:pt x="1587188" y="453153"/>
                  </a:lnTo>
                  <a:lnTo>
                    <a:pt x="1562706" y="414966"/>
                  </a:lnTo>
                  <a:lnTo>
                    <a:pt x="1536465" y="378064"/>
                  </a:lnTo>
                  <a:lnTo>
                    <a:pt x="1508524" y="342509"/>
                  </a:lnTo>
                  <a:lnTo>
                    <a:pt x="1478942" y="308358"/>
                  </a:lnTo>
                  <a:lnTo>
                    <a:pt x="1447777" y="275671"/>
                  </a:lnTo>
                  <a:lnTo>
                    <a:pt x="1415090" y="244506"/>
                  </a:lnTo>
                  <a:lnTo>
                    <a:pt x="1380939" y="214924"/>
                  </a:lnTo>
                  <a:lnTo>
                    <a:pt x="1345383" y="186983"/>
                  </a:lnTo>
                  <a:lnTo>
                    <a:pt x="1308482" y="160742"/>
                  </a:lnTo>
                  <a:lnTo>
                    <a:pt x="1270295" y="136260"/>
                  </a:lnTo>
                  <a:lnTo>
                    <a:pt x="1230880" y="113597"/>
                  </a:lnTo>
                  <a:lnTo>
                    <a:pt x="1190298" y="92812"/>
                  </a:lnTo>
                  <a:lnTo>
                    <a:pt x="1148606" y="73964"/>
                  </a:lnTo>
                  <a:lnTo>
                    <a:pt x="1105865" y="57111"/>
                  </a:lnTo>
                  <a:lnTo>
                    <a:pt x="1062133" y="42314"/>
                  </a:lnTo>
                  <a:lnTo>
                    <a:pt x="1017469" y="29631"/>
                  </a:lnTo>
                  <a:lnTo>
                    <a:pt x="971933" y="19121"/>
                  </a:lnTo>
                  <a:lnTo>
                    <a:pt x="925584" y="10844"/>
                  </a:lnTo>
                  <a:lnTo>
                    <a:pt x="878481" y="4859"/>
                  </a:lnTo>
                  <a:lnTo>
                    <a:pt x="830683" y="1224"/>
                  </a:lnTo>
                  <a:lnTo>
                    <a:pt x="782249" y="0"/>
                  </a:lnTo>
                  <a:close/>
                </a:path>
              </a:pathLst>
            </a:custGeom>
            <a:solidFill>
              <a:srgbClr val="FFFFFF">
                <a:alpha val="79998"/>
              </a:srgbClr>
            </a:solidFill>
          </p:spPr>
          <p:txBody>
            <a:bodyPr wrap="square" lIns="0" tIns="0" rIns="0" bIns="0" rtlCol="0"/>
            <a:lstStyle/>
            <a:p>
              <a:endParaRPr/>
            </a:p>
          </p:txBody>
        </p:sp>
        <p:sp>
          <p:nvSpPr>
            <p:cNvPr id="9" name="object 9"/>
            <p:cNvSpPr/>
            <p:nvPr/>
          </p:nvSpPr>
          <p:spPr>
            <a:xfrm>
              <a:off x="5932240" y="2457376"/>
              <a:ext cx="354965" cy="363220"/>
            </a:xfrm>
            <a:custGeom>
              <a:avLst/>
              <a:gdLst/>
              <a:ahLst/>
              <a:cxnLst/>
              <a:rect l="l" t="t" r="r" b="b"/>
              <a:pathLst>
                <a:path w="354964" h="363219">
                  <a:moveTo>
                    <a:pt x="223298" y="242959"/>
                  </a:moveTo>
                  <a:lnTo>
                    <a:pt x="67414" y="242959"/>
                  </a:lnTo>
                  <a:lnTo>
                    <a:pt x="119766" y="294547"/>
                  </a:lnTo>
                  <a:lnTo>
                    <a:pt x="118364" y="299331"/>
                  </a:lnTo>
                  <a:lnTo>
                    <a:pt x="114780" y="310980"/>
                  </a:lnTo>
                  <a:lnTo>
                    <a:pt x="109950" y="325437"/>
                  </a:lnTo>
                  <a:lnTo>
                    <a:pt x="104808" y="338646"/>
                  </a:lnTo>
                  <a:lnTo>
                    <a:pt x="101887" y="349528"/>
                  </a:lnTo>
                  <a:lnTo>
                    <a:pt x="103873" y="358304"/>
                  </a:lnTo>
                  <a:lnTo>
                    <a:pt x="110067" y="362867"/>
                  </a:lnTo>
                  <a:lnTo>
                    <a:pt x="119766" y="361111"/>
                  </a:lnTo>
                  <a:lnTo>
                    <a:pt x="178169" y="334927"/>
                  </a:lnTo>
                  <a:lnTo>
                    <a:pt x="212421" y="314516"/>
                  </a:lnTo>
                  <a:lnTo>
                    <a:pt x="226107" y="285993"/>
                  </a:lnTo>
                  <a:lnTo>
                    <a:pt x="223298" y="242959"/>
                  </a:lnTo>
                  <a:close/>
                </a:path>
                <a:path w="354964" h="363219">
                  <a:moveTo>
                    <a:pt x="75970" y="128994"/>
                  </a:moveTo>
                  <a:lnTo>
                    <a:pt x="47574" y="142489"/>
                  </a:lnTo>
                  <a:lnTo>
                    <a:pt x="27435" y="176889"/>
                  </a:lnTo>
                  <a:lnTo>
                    <a:pt x="1765" y="235471"/>
                  </a:lnTo>
                  <a:lnTo>
                    <a:pt x="0" y="248459"/>
                  </a:lnTo>
                  <a:lnTo>
                    <a:pt x="4466" y="255128"/>
                  </a:lnTo>
                  <a:lnTo>
                    <a:pt x="12984" y="257585"/>
                  </a:lnTo>
                  <a:lnTo>
                    <a:pt x="23372" y="257937"/>
                  </a:lnTo>
                  <a:lnTo>
                    <a:pt x="36563" y="252437"/>
                  </a:lnTo>
                  <a:lnTo>
                    <a:pt x="51002" y="247640"/>
                  </a:lnTo>
                  <a:lnTo>
                    <a:pt x="62636" y="244247"/>
                  </a:lnTo>
                  <a:lnTo>
                    <a:pt x="67414" y="242959"/>
                  </a:lnTo>
                  <a:lnTo>
                    <a:pt x="223298" y="242959"/>
                  </a:lnTo>
                  <a:lnTo>
                    <a:pt x="222809" y="235471"/>
                  </a:lnTo>
                  <a:lnTo>
                    <a:pt x="245440" y="216451"/>
                  </a:lnTo>
                  <a:lnTo>
                    <a:pt x="294170" y="165683"/>
                  </a:lnTo>
                  <a:lnTo>
                    <a:pt x="314698" y="133129"/>
                  </a:lnTo>
                  <a:lnTo>
                    <a:pt x="126415" y="133129"/>
                  </a:lnTo>
                  <a:lnTo>
                    <a:pt x="75970" y="128994"/>
                  </a:lnTo>
                  <a:close/>
                </a:path>
                <a:path w="354964" h="363219">
                  <a:moveTo>
                    <a:pt x="354936" y="0"/>
                  </a:moveTo>
                  <a:lnTo>
                    <a:pt x="347457" y="0"/>
                  </a:lnTo>
                  <a:lnTo>
                    <a:pt x="263488" y="14483"/>
                  </a:lnTo>
                  <a:lnTo>
                    <a:pt x="192997" y="60948"/>
                  </a:lnTo>
                  <a:lnTo>
                    <a:pt x="144476" y="110221"/>
                  </a:lnTo>
                  <a:lnTo>
                    <a:pt x="126415" y="133129"/>
                  </a:lnTo>
                  <a:lnTo>
                    <a:pt x="314698" y="133129"/>
                  </a:lnTo>
                  <a:lnTo>
                    <a:pt x="321912" y="121688"/>
                  </a:lnTo>
                  <a:lnTo>
                    <a:pt x="269240" y="121688"/>
                  </a:lnTo>
                  <a:lnTo>
                    <a:pt x="256554" y="118724"/>
                  </a:lnTo>
                  <a:lnTo>
                    <a:pt x="244414" y="109832"/>
                  </a:lnTo>
                  <a:lnTo>
                    <a:pt x="236468" y="99080"/>
                  </a:lnTo>
                  <a:lnTo>
                    <a:pt x="233819" y="88094"/>
                  </a:lnTo>
                  <a:lnTo>
                    <a:pt x="236468" y="76952"/>
                  </a:lnTo>
                  <a:lnTo>
                    <a:pt x="244414" y="65732"/>
                  </a:lnTo>
                  <a:lnTo>
                    <a:pt x="256554" y="57775"/>
                  </a:lnTo>
                  <a:lnTo>
                    <a:pt x="269240" y="55123"/>
                  </a:lnTo>
                  <a:lnTo>
                    <a:pt x="346655" y="55123"/>
                  </a:lnTo>
                  <a:lnTo>
                    <a:pt x="354936" y="6657"/>
                  </a:lnTo>
                  <a:lnTo>
                    <a:pt x="354936" y="0"/>
                  </a:lnTo>
                  <a:close/>
                </a:path>
                <a:path w="354964" h="363219">
                  <a:moveTo>
                    <a:pt x="346655" y="55123"/>
                  </a:moveTo>
                  <a:lnTo>
                    <a:pt x="269240" y="55123"/>
                  </a:lnTo>
                  <a:lnTo>
                    <a:pt x="280523" y="57775"/>
                  </a:lnTo>
                  <a:lnTo>
                    <a:pt x="288456" y="65732"/>
                  </a:lnTo>
                  <a:lnTo>
                    <a:pt x="296870" y="76952"/>
                  </a:lnTo>
                  <a:lnTo>
                    <a:pt x="299675" y="88094"/>
                  </a:lnTo>
                  <a:lnTo>
                    <a:pt x="296870" y="99080"/>
                  </a:lnTo>
                  <a:lnTo>
                    <a:pt x="288456" y="109832"/>
                  </a:lnTo>
                  <a:lnTo>
                    <a:pt x="280523" y="118724"/>
                  </a:lnTo>
                  <a:lnTo>
                    <a:pt x="269240" y="121688"/>
                  </a:lnTo>
                  <a:lnTo>
                    <a:pt x="321912" y="121688"/>
                  </a:lnTo>
                  <a:lnTo>
                    <a:pt x="340251" y="92605"/>
                  </a:lnTo>
                  <a:lnTo>
                    <a:pt x="346655" y="55123"/>
                  </a:lnTo>
                  <a:close/>
                </a:path>
              </a:pathLst>
            </a:custGeom>
            <a:solidFill>
              <a:srgbClr val="FFFFFF"/>
            </a:solidFill>
          </p:spPr>
          <p:txBody>
            <a:bodyPr wrap="square" lIns="0" tIns="0" rIns="0" bIns="0" rtlCol="0"/>
            <a:lstStyle/>
            <a:p>
              <a:endParaRPr/>
            </a:p>
          </p:txBody>
        </p:sp>
      </p:grpSp>
      <p:grpSp>
        <p:nvGrpSpPr>
          <p:cNvPr id="13" name="object 13"/>
          <p:cNvGrpSpPr/>
          <p:nvPr/>
        </p:nvGrpSpPr>
        <p:grpSpPr>
          <a:xfrm>
            <a:off x="7146227" y="3396738"/>
            <a:ext cx="3544570" cy="1845310"/>
            <a:chOff x="5799390" y="3870166"/>
            <a:chExt cx="3544570" cy="1845310"/>
          </a:xfrm>
        </p:grpSpPr>
        <p:sp>
          <p:nvSpPr>
            <p:cNvPr id="14" name="object 14"/>
            <p:cNvSpPr/>
            <p:nvPr/>
          </p:nvSpPr>
          <p:spPr>
            <a:xfrm>
              <a:off x="9075975" y="3870166"/>
              <a:ext cx="267970" cy="326390"/>
            </a:xfrm>
            <a:custGeom>
              <a:avLst/>
              <a:gdLst/>
              <a:ahLst/>
              <a:cxnLst/>
              <a:rect l="l" t="t" r="r" b="b"/>
              <a:pathLst>
                <a:path w="267970" h="326389">
                  <a:moveTo>
                    <a:pt x="6799" y="206482"/>
                  </a:moveTo>
                  <a:lnTo>
                    <a:pt x="0" y="212490"/>
                  </a:lnTo>
                  <a:lnTo>
                    <a:pt x="0" y="252284"/>
                  </a:lnTo>
                  <a:lnTo>
                    <a:pt x="10600" y="278036"/>
                  </a:lnTo>
                  <a:lnTo>
                    <a:pt x="39474" y="301746"/>
                  </a:lnTo>
                  <a:lnTo>
                    <a:pt x="82230" y="319122"/>
                  </a:lnTo>
                  <a:lnTo>
                    <a:pt x="134477" y="325868"/>
                  </a:lnTo>
                  <a:lnTo>
                    <a:pt x="186169" y="319122"/>
                  </a:lnTo>
                  <a:lnTo>
                    <a:pt x="228442" y="301746"/>
                  </a:lnTo>
                  <a:lnTo>
                    <a:pt x="256973" y="278036"/>
                  </a:lnTo>
                  <a:lnTo>
                    <a:pt x="264696" y="259041"/>
                  </a:lnTo>
                  <a:lnTo>
                    <a:pt x="134477" y="259041"/>
                  </a:lnTo>
                  <a:lnTo>
                    <a:pt x="91579" y="255569"/>
                  </a:lnTo>
                  <a:lnTo>
                    <a:pt x="55339" y="245902"/>
                  </a:lnTo>
                  <a:lnTo>
                    <a:pt x="26748" y="231167"/>
                  </a:lnTo>
                  <a:lnTo>
                    <a:pt x="6799" y="212490"/>
                  </a:lnTo>
                  <a:lnTo>
                    <a:pt x="6799" y="206482"/>
                  </a:lnTo>
                  <a:close/>
                </a:path>
                <a:path w="267970" h="326389">
                  <a:moveTo>
                    <a:pt x="261400" y="206482"/>
                  </a:moveTo>
                  <a:lnTo>
                    <a:pt x="261400" y="212490"/>
                  </a:lnTo>
                  <a:lnTo>
                    <a:pt x="244224" y="231167"/>
                  </a:lnTo>
                  <a:lnTo>
                    <a:pt x="215220" y="245902"/>
                  </a:lnTo>
                  <a:lnTo>
                    <a:pt x="177576" y="255569"/>
                  </a:lnTo>
                  <a:lnTo>
                    <a:pt x="134477" y="259041"/>
                  </a:lnTo>
                  <a:lnTo>
                    <a:pt x="264696" y="259041"/>
                  </a:lnTo>
                  <a:lnTo>
                    <a:pt x="267444" y="252284"/>
                  </a:lnTo>
                  <a:lnTo>
                    <a:pt x="267444" y="212490"/>
                  </a:lnTo>
                  <a:lnTo>
                    <a:pt x="261400" y="206482"/>
                  </a:lnTo>
                  <a:close/>
                </a:path>
                <a:path w="267970" h="326389">
                  <a:moveTo>
                    <a:pt x="6799" y="113377"/>
                  </a:moveTo>
                  <a:lnTo>
                    <a:pt x="0" y="120135"/>
                  </a:lnTo>
                  <a:lnTo>
                    <a:pt x="0" y="166687"/>
                  </a:lnTo>
                  <a:lnTo>
                    <a:pt x="10600" y="185986"/>
                  </a:lnTo>
                  <a:lnTo>
                    <a:pt x="39474" y="202822"/>
                  </a:lnTo>
                  <a:lnTo>
                    <a:pt x="82230" y="214730"/>
                  </a:lnTo>
                  <a:lnTo>
                    <a:pt x="134477" y="219247"/>
                  </a:lnTo>
                  <a:lnTo>
                    <a:pt x="186169" y="214730"/>
                  </a:lnTo>
                  <a:lnTo>
                    <a:pt x="228442" y="202822"/>
                  </a:lnTo>
                  <a:lnTo>
                    <a:pt x="256973" y="185986"/>
                  </a:lnTo>
                  <a:lnTo>
                    <a:pt x="267444" y="166687"/>
                  </a:lnTo>
                  <a:lnTo>
                    <a:pt x="267444" y="159929"/>
                  </a:lnTo>
                  <a:lnTo>
                    <a:pt x="134477" y="159929"/>
                  </a:lnTo>
                  <a:lnTo>
                    <a:pt x="91579" y="156457"/>
                  </a:lnTo>
                  <a:lnTo>
                    <a:pt x="55339" y="147353"/>
                  </a:lnTo>
                  <a:lnTo>
                    <a:pt x="26748" y="134588"/>
                  </a:lnTo>
                  <a:lnTo>
                    <a:pt x="6799" y="120135"/>
                  </a:lnTo>
                  <a:lnTo>
                    <a:pt x="6799" y="113377"/>
                  </a:lnTo>
                  <a:close/>
                </a:path>
                <a:path w="267970" h="326389">
                  <a:moveTo>
                    <a:pt x="261400" y="113377"/>
                  </a:moveTo>
                  <a:lnTo>
                    <a:pt x="261400" y="120135"/>
                  </a:lnTo>
                  <a:lnTo>
                    <a:pt x="244224" y="134588"/>
                  </a:lnTo>
                  <a:lnTo>
                    <a:pt x="215220" y="147353"/>
                  </a:lnTo>
                  <a:lnTo>
                    <a:pt x="177576" y="156457"/>
                  </a:lnTo>
                  <a:lnTo>
                    <a:pt x="134477" y="159929"/>
                  </a:lnTo>
                  <a:lnTo>
                    <a:pt x="267444" y="159929"/>
                  </a:lnTo>
                  <a:lnTo>
                    <a:pt x="267444" y="120135"/>
                  </a:lnTo>
                  <a:lnTo>
                    <a:pt x="261400" y="113377"/>
                  </a:lnTo>
                  <a:close/>
                </a:path>
                <a:path w="267970" h="326389">
                  <a:moveTo>
                    <a:pt x="134477" y="0"/>
                  </a:moveTo>
                  <a:lnTo>
                    <a:pt x="82230" y="3472"/>
                  </a:lnTo>
                  <a:lnTo>
                    <a:pt x="39474" y="13139"/>
                  </a:lnTo>
                  <a:lnTo>
                    <a:pt x="10600" y="27874"/>
                  </a:lnTo>
                  <a:lnTo>
                    <a:pt x="0" y="46551"/>
                  </a:lnTo>
                  <a:lnTo>
                    <a:pt x="0" y="72831"/>
                  </a:lnTo>
                  <a:lnTo>
                    <a:pt x="10600" y="91626"/>
                  </a:lnTo>
                  <a:lnTo>
                    <a:pt x="39474" y="106620"/>
                  </a:lnTo>
                  <a:lnTo>
                    <a:pt x="82230" y="116545"/>
                  </a:lnTo>
                  <a:lnTo>
                    <a:pt x="134477" y="120135"/>
                  </a:lnTo>
                  <a:lnTo>
                    <a:pt x="186169" y="116545"/>
                  </a:lnTo>
                  <a:lnTo>
                    <a:pt x="228442" y="106620"/>
                  </a:lnTo>
                  <a:lnTo>
                    <a:pt x="256973" y="91626"/>
                  </a:lnTo>
                  <a:lnTo>
                    <a:pt x="267444" y="72831"/>
                  </a:lnTo>
                  <a:lnTo>
                    <a:pt x="267444" y="46551"/>
                  </a:lnTo>
                  <a:lnTo>
                    <a:pt x="256973" y="27874"/>
                  </a:lnTo>
                  <a:lnTo>
                    <a:pt x="228442" y="13139"/>
                  </a:lnTo>
                  <a:lnTo>
                    <a:pt x="186169" y="3472"/>
                  </a:lnTo>
                  <a:lnTo>
                    <a:pt x="134477" y="0"/>
                  </a:lnTo>
                  <a:close/>
                </a:path>
              </a:pathLst>
            </a:custGeom>
            <a:solidFill>
              <a:srgbClr val="FFFFFF"/>
            </a:solidFill>
          </p:spPr>
          <p:txBody>
            <a:bodyPr wrap="square" lIns="0" tIns="0" rIns="0" bIns="0" rtlCol="0"/>
            <a:lstStyle/>
            <a:p>
              <a:endParaRPr/>
            </a:p>
          </p:txBody>
        </p:sp>
        <p:sp>
          <p:nvSpPr>
            <p:cNvPr id="15" name="object 15"/>
            <p:cNvSpPr/>
            <p:nvPr/>
          </p:nvSpPr>
          <p:spPr>
            <a:xfrm>
              <a:off x="5799390" y="5098748"/>
              <a:ext cx="2500630" cy="616585"/>
            </a:xfrm>
            <a:custGeom>
              <a:avLst/>
              <a:gdLst/>
              <a:ahLst/>
              <a:cxnLst/>
              <a:rect l="l" t="t" r="r" b="b"/>
              <a:pathLst>
                <a:path w="2500629" h="616585">
                  <a:moveTo>
                    <a:pt x="2500609" y="0"/>
                  </a:moveTo>
                  <a:lnTo>
                    <a:pt x="0" y="0"/>
                  </a:lnTo>
                  <a:lnTo>
                    <a:pt x="0" y="616390"/>
                  </a:lnTo>
                  <a:lnTo>
                    <a:pt x="2500609" y="616390"/>
                  </a:lnTo>
                  <a:lnTo>
                    <a:pt x="2500609" y="0"/>
                  </a:lnTo>
                  <a:close/>
                </a:path>
              </a:pathLst>
            </a:custGeom>
            <a:solidFill>
              <a:srgbClr val="FF7E79"/>
            </a:solidFill>
          </p:spPr>
          <p:txBody>
            <a:bodyPr wrap="square" lIns="0" tIns="0" rIns="0" bIns="0" rtlCol="0"/>
            <a:lstStyle/>
            <a:p>
              <a:endParaRPr/>
            </a:p>
          </p:txBody>
        </p:sp>
      </p:grpSp>
      <p:sp>
        <p:nvSpPr>
          <p:cNvPr id="16" name="object 16"/>
          <p:cNvSpPr txBox="1"/>
          <p:nvPr/>
        </p:nvSpPr>
        <p:spPr>
          <a:xfrm>
            <a:off x="7262241" y="2793656"/>
            <a:ext cx="2500630" cy="616585"/>
          </a:xfrm>
          <a:prstGeom prst="rect">
            <a:avLst/>
          </a:prstGeom>
        </p:spPr>
        <p:txBody>
          <a:bodyPr vert="horz" wrap="square" lIns="0" tIns="160020" rIns="0" bIns="0" rtlCol="0">
            <a:spAutoFit/>
          </a:bodyPr>
          <a:lstStyle/>
          <a:p>
            <a:pPr marL="644525">
              <a:lnSpc>
                <a:spcPct val="100000"/>
              </a:lnSpc>
              <a:spcBef>
                <a:spcPts val="1260"/>
              </a:spcBef>
            </a:pPr>
            <a:r>
              <a:rPr sz="1600" b="1" spc="-70" dirty="0">
                <a:solidFill>
                  <a:srgbClr val="FFFFFF"/>
                </a:solidFill>
                <a:latin typeface="Tahoma"/>
                <a:cs typeface="Tahoma"/>
              </a:rPr>
              <a:t>EMAIL</a:t>
            </a:r>
            <a:r>
              <a:rPr sz="1600" b="1" spc="-135" dirty="0">
                <a:solidFill>
                  <a:srgbClr val="FFFFFF"/>
                </a:solidFill>
                <a:latin typeface="Tahoma"/>
                <a:cs typeface="Tahoma"/>
              </a:rPr>
              <a:t> </a:t>
            </a:r>
            <a:r>
              <a:rPr sz="1600" b="1" spc="-10" dirty="0">
                <a:solidFill>
                  <a:srgbClr val="FFFFFF"/>
                </a:solidFill>
                <a:latin typeface="Tahoma"/>
                <a:cs typeface="Tahoma"/>
              </a:rPr>
              <a:t>SPOOFING</a:t>
            </a:r>
            <a:endParaRPr sz="1600" dirty="0">
              <a:latin typeface="Tahoma"/>
              <a:cs typeface="Tahoma"/>
            </a:endParaRPr>
          </a:p>
        </p:txBody>
      </p:sp>
      <p:sp>
        <p:nvSpPr>
          <p:cNvPr id="18" name="object 18"/>
          <p:cNvSpPr/>
          <p:nvPr/>
        </p:nvSpPr>
        <p:spPr>
          <a:xfrm>
            <a:off x="9071795" y="3854904"/>
            <a:ext cx="374015" cy="326390"/>
          </a:xfrm>
          <a:custGeom>
            <a:avLst/>
            <a:gdLst/>
            <a:ahLst/>
            <a:cxnLst/>
            <a:rect l="l" t="t" r="r" b="b"/>
            <a:pathLst>
              <a:path w="374014" h="326389">
                <a:moveTo>
                  <a:pt x="332985" y="0"/>
                </a:moveTo>
                <a:lnTo>
                  <a:pt x="39928" y="0"/>
                </a:lnTo>
                <a:lnTo>
                  <a:pt x="25108" y="2311"/>
                </a:lnTo>
                <a:lnTo>
                  <a:pt x="12336" y="8916"/>
                </a:lnTo>
                <a:lnTo>
                  <a:pt x="3378" y="19322"/>
                </a:lnTo>
                <a:lnTo>
                  <a:pt x="0" y="33037"/>
                </a:lnTo>
                <a:lnTo>
                  <a:pt x="0" y="239520"/>
                </a:lnTo>
                <a:lnTo>
                  <a:pt x="19387" y="278694"/>
                </a:lnTo>
                <a:lnTo>
                  <a:pt x="120538" y="299589"/>
                </a:lnTo>
                <a:lnTo>
                  <a:pt x="109720" y="303695"/>
                </a:lnTo>
                <a:lnTo>
                  <a:pt x="89367" y="312728"/>
                </a:lnTo>
                <a:lnTo>
                  <a:pt x="77631" y="321761"/>
                </a:lnTo>
                <a:lnTo>
                  <a:pt x="92663" y="325868"/>
                </a:lnTo>
                <a:lnTo>
                  <a:pt x="280249" y="325868"/>
                </a:lnTo>
                <a:lnTo>
                  <a:pt x="295716" y="321761"/>
                </a:lnTo>
                <a:lnTo>
                  <a:pt x="284204" y="312728"/>
                </a:lnTo>
                <a:lnTo>
                  <a:pt x="263934" y="303695"/>
                </a:lnTo>
                <a:lnTo>
                  <a:pt x="253128" y="299589"/>
                </a:lnTo>
                <a:lnTo>
                  <a:pt x="339764" y="286073"/>
                </a:lnTo>
                <a:lnTo>
                  <a:pt x="353960" y="278694"/>
                </a:lnTo>
                <a:lnTo>
                  <a:pt x="364625" y="267584"/>
                </a:lnTo>
                <a:lnTo>
                  <a:pt x="371335" y="254080"/>
                </a:lnTo>
                <a:lnTo>
                  <a:pt x="373665" y="239520"/>
                </a:lnTo>
                <a:lnTo>
                  <a:pt x="39928" y="239520"/>
                </a:lnTo>
                <a:lnTo>
                  <a:pt x="39928" y="33037"/>
                </a:lnTo>
                <a:lnTo>
                  <a:pt x="373665" y="33037"/>
                </a:lnTo>
                <a:lnTo>
                  <a:pt x="370275" y="19322"/>
                </a:lnTo>
                <a:lnTo>
                  <a:pt x="361235" y="8916"/>
                </a:lnTo>
                <a:lnTo>
                  <a:pt x="348240" y="2311"/>
                </a:lnTo>
                <a:lnTo>
                  <a:pt x="332985" y="0"/>
                </a:lnTo>
                <a:close/>
              </a:path>
              <a:path w="374014" h="326389">
                <a:moveTo>
                  <a:pt x="373665" y="33037"/>
                </a:moveTo>
                <a:lnTo>
                  <a:pt x="332985" y="33037"/>
                </a:lnTo>
                <a:lnTo>
                  <a:pt x="332985" y="239520"/>
                </a:lnTo>
                <a:lnTo>
                  <a:pt x="373665" y="239520"/>
                </a:lnTo>
                <a:lnTo>
                  <a:pt x="373665" y="33037"/>
                </a:lnTo>
                <a:close/>
              </a:path>
            </a:pathLst>
          </a:custGeom>
          <a:solidFill>
            <a:srgbClr val="FFFFFF"/>
          </a:solidFill>
        </p:spPr>
        <p:txBody>
          <a:bodyPr wrap="square" lIns="0" tIns="0" rIns="0" bIns="0" rtlCol="0"/>
          <a:lstStyle/>
          <a:p>
            <a:endParaRPr/>
          </a:p>
        </p:txBody>
      </p:sp>
      <p:grpSp>
        <p:nvGrpSpPr>
          <p:cNvPr id="21" name="object 21"/>
          <p:cNvGrpSpPr/>
          <p:nvPr/>
        </p:nvGrpSpPr>
        <p:grpSpPr>
          <a:xfrm>
            <a:off x="7132975" y="1581919"/>
            <a:ext cx="3558540" cy="1862455"/>
            <a:chOff x="5805133" y="3711432"/>
            <a:chExt cx="3558540" cy="1862455"/>
          </a:xfrm>
        </p:grpSpPr>
        <p:sp>
          <p:nvSpPr>
            <p:cNvPr id="22" name="object 22"/>
            <p:cNvSpPr/>
            <p:nvPr/>
          </p:nvSpPr>
          <p:spPr>
            <a:xfrm>
              <a:off x="9071795" y="5239651"/>
              <a:ext cx="291465" cy="334010"/>
            </a:xfrm>
            <a:custGeom>
              <a:avLst/>
              <a:gdLst/>
              <a:ahLst/>
              <a:cxnLst/>
              <a:rect l="l" t="t" r="r" b="b"/>
              <a:pathLst>
                <a:path w="291465" h="334010">
                  <a:moveTo>
                    <a:pt x="238923" y="0"/>
                  </a:moveTo>
                  <a:lnTo>
                    <a:pt x="216395" y="4533"/>
                  </a:lnTo>
                  <a:lnTo>
                    <a:pt x="199695" y="16484"/>
                  </a:lnTo>
                  <a:lnTo>
                    <a:pt x="189315" y="33381"/>
                  </a:lnTo>
                  <a:lnTo>
                    <a:pt x="185746" y="52750"/>
                  </a:lnTo>
                  <a:lnTo>
                    <a:pt x="185746" y="67068"/>
                  </a:lnTo>
                  <a:lnTo>
                    <a:pt x="86132" y="127354"/>
                  </a:lnTo>
                  <a:lnTo>
                    <a:pt x="80234" y="119512"/>
                  </a:lnTo>
                  <a:lnTo>
                    <a:pt x="72089" y="115485"/>
                  </a:lnTo>
                  <a:lnTo>
                    <a:pt x="62539" y="114001"/>
                  </a:lnTo>
                  <a:lnTo>
                    <a:pt x="52428" y="113789"/>
                  </a:lnTo>
                  <a:lnTo>
                    <a:pt x="30333" y="118334"/>
                  </a:lnTo>
                  <a:lnTo>
                    <a:pt x="13856" y="130368"/>
                  </a:lnTo>
                  <a:lnTo>
                    <a:pt x="3557" y="147488"/>
                  </a:lnTo>
                  <a:lnTo>
                    <a:pt x="0" y="167293"/>
                  </a:lnTo>
                  <a:lnTo>
                    <a:pt x="3557" y="190583"/>
                  </a:lnTo>
                  <a:lnTo>
                    <a:pt x="13856" y="209493"/>
                  </a:lnTo>
                  <a:lnTo>
                    <a:pt x="30333" y="222186"/>
                  </a:lnTo>
                  <a:lnTo>
                    <a:pt x="52428" y="226825"/>
                  </a:lnTo>
                  <a:lnTo>
                    <a:pt x="62539" y="225660"/>
                  </a:lnTo>
                  <a:lnTo>
                    <a:pt x="72089" y="222587"/>
                  </a:lnTo>
                  <a:lnTo>
                    <a:pt x="80234" y="218242"/>
                  </a:lnTo>
                  <a:lnTo>
                    <a:pt x="86132" y="213262"/>
                  </a:lnTo>
                  <a:lnTo>
                    <a:pt x="185746" y="273547"/>
                  </a:lnTo>
                  <a:lnTo>
                    <a:pt x="185746" y="280329"/>
                  </a:lnTo>
                  <a:lnTo>
                    <a:pt x="189315" y="302677"/>
                  </a:lnTo>
                  <a:lnTo>
                    <a:pt x="199695" y="319515"/>
                  </a:lnTo>
                  <a:lnTo>
                    <a:pt x="216395" y="330136"/>
                  </a:lnTo>
                  <a:lnTo>
                    <a:pt x="238923" y="333833"/>
                  </a:lnTo>
                  <a:lnTo>
                    <a:pt x="261018" y="330136"/>
                  </a:lnTo>
                  <a:lnTo>
                    <a:pt x="277495" y="319515"/>
                  </a:lnTo>
                  <a:lnTo>
                    <a:pt x="287794" y="302677"/>
                  </a:lnTo>
                  <a:lnTo>
                    <a:pt x="291351" y="280329"/>
                  </a:lnTo>
                  <a:lnTo>
                    <a:pt x="287794" y="257981"/>
                  </a:lnTo>
                  <a:lnTo>
                    <a:pt x="277495" y="241143"/>
                  </a:lnTo>
                  <a:lnTo>
                    <a:pt x="261018" y="230523"/>
                  </a:lnTo>
                  <a:lnTo>
                    <a:pt x="238923" y="226825"/>
                  </a:lnTo>
                  <a:lnTo>
                    <a:pt x="228917" y="226931"/>
                  </a:lnTo>
                  <a:lnTo>
                    <a:pt x="219543" y="227673"/>
                  </a:lnTo>
                  <a:lnTo>
                    <a:pt x="211433" y="229686"/>
                  </a:lnTo>
                  <a:lnTo>
                    <a:pt x="205219" y="233607"/>
                  </a:lnTo>
                  <a:lnTo>
                    <a:pt x="106354" y="180103"/>
                  </a:lnTo>
                  <a:lnTo>
                    <a:pt x="106354" y="160511"/>
                  </a:lnTo>
                  <a:lnTo>
                    <a:pt x="205219" y="100225"/>
                  </a:lnTo>
                  <a:lnTo>
                    <a:pt x="211433" y="105206"/>
                  </a:lnTo>
                  <a:lnTo>
                    <a:pt x="219543" y="109550"/>
                  </a:lnTo>
                  <a:lnTo>
                    <a:pt x="228917" y="112623"/>
                  </a:lnTo>
                  <a:lnTo>
                    <a:pt x="238923" y="113789"/>
                  </a:lnTo>
                  <a:lnTo>
                    <a:pt x="261018" y="109020"/>
                  </a:lnTo>
                  <a:lnTo>
                    <a:pt x="277495" y="95986"/>
                  </a:lnTo>
                  <a:lnTo>
                    <a:pt x="287794" y="76593"/>
                  </a:lnTo>
                  <a:lnTo>
                    <a:pt x="291351" y="52750"/>
                  </a:lnTo>
                  <a:lnTo>
                    <a:pt x="287794" y="33381"/>
                  </a:lnTo>
                  <a:lnTo>
                    <a:pt x="277495" y="16484"/>
                  </a:lnTo>
                  <a:lnTo>
                    <a:pt x="261018" y="4533"/>
                  </a:lnTo>
                  <a:lnTo>
                    <a:pt x="238923" y="0"/>
                  </a:lnTo>
                  <a:close/>
                </a:path>
              </a:pathLst>
            </a:custGeom>
            <a:solidFill>
              <a:srgbClr val="FFFFFF"/>
            </a:solidFill>
          </p:spPr>
          <p:txBody>
            <a:bodyPr wrap="square" lIns="0" tIns="0" rIns="0" bIns="0" rtlCol="0"/>
            <a:lstStyle/>
            <a:p>
              <a:endParaRPr/>
            </a:p>
          </p:txBody>
        </p:sp>
        <p:sp>
          <p:nvSpPr>
            <p:cNvPr id="23" name="object 23"/>
            <p:cNvSpPr/>
            <p:nvPr/>
          </p:nvSpPr>
          <p:spPr>
            <a:xfrm>
              <a:off x="5805133" y="3711432"/>
              <a:ext cx="2512695" cy="616585"/>
            </a:xfrm>
            <a:custGeom>
              <a:avLst/>
              <a:gdLst/>
              <a:ahLst/>
              <a:cxnLst/>
              <a:rect l="l" t="t" r="r" b="b"/>
              <a:pathLst>
                <a:path w="2512695" h="616585">
                  <a:moveTo>
                    <a:pt x="2512291" y="0"/>
                  </a:moveTo>
                  <a:lnTo>
                    <a:pt x="0" y="0"/>
                  </a:lnTo>
                  <a:lnTo>
                    <a:pt x="0" y="616390"/>
                  </a:lnTo>
                  <a:lnTo>
                    <a:pt x="2512291" y="616390"/>
                  </a:lnTo>
                  <a:lnTo>
                    <a:pt x="2512291" y="0"/>
                  </a:lnTo>
                  <a:close/>
                </a:path>
              </a:pathLst>
            </a:custGeom>
            <a:solidFill>
              <a:srgbClr val="7292B8"/>
            </a:solidFill>
          </p:spPr>
          <p:txBody>
            <a:bodyPr wrap="square" lIns="0" tIns="0" rIns="0" bIns="0" rtlCol="0"/>
            <a:lstStyle/>
            <a:p>
              <a:endParaRPr/>
            </a:p>
          </p:txBody>
        </p:sp>
      </p:grpSp>
      <p:sp>
        <p:nvSpPr>
          <p:cNvPr id="24" name="object 24"/>
          <p:cNvSpPr txBox="1"/>
          <p:nvPr/>
        </p:nvSpPr>
        <p:spPr>
          <a:xfrm>
            <a:off x="7240237" y="1611285"/>
            <a:ext cx="2512695" cy="417422"/>
          </a:xfrm>
          <a:prstGeom prst="rect">
            <a:avLst/>
          </a:prstGeom>
        </p:spPr>
        <p:txBody>
          <a:bodyPr vert="horz" wrap="square" lIns="0" tIns="169545" rIns="0" bIns="0" rtlCol="0">
            <a:spAutoFit/>
          </a:bodyPr>
          <a:lstStyle/>
          <a:p>
            <a:pPr marL="652780">
              <a:lnSpc>
                <a:spcPct val="100000"/>
              </a:lnSpc>
              <a:spcBef>
                <a:spcPts val="1335"/>
              </a:spcBef>
            </a:pPr>
            <a:r>
              <a:rPr lang="en-US" sz="1600" b="1" spc="-10" dirty="0">
                <a:solidFill>
                  <a:srgbClr val="FFFFFF"/>
                </a:solidFill>
                <a:latin typeface="Tahoma"/>
                <a:cs typeface="Tahoma"/>
              </a:rPr>
              <a:t>P</a:t>
            </a:r>
            <a:r>
              <a:rPr sz="1600" b="1" spc="-10" dirty="0">
                <a:solidFill>
                  <a:srgbClr val="FFFFFF"/>
                </a:solidFill>
                <a:latin typeface="Tahoma"/>
                <a:cs typeface="Tahoma"/>
              </a:rPr>
              <a:t>HISHING</a:t>
            </a:r>
            <a:endParaRPr sz="1600" dirty="0">
              <a:latin typeface="Tahoma"/>
              <a:cs typeface="Tahoma"/>
            </a:endParaRPr>
          </a:p>
        </p:txBody>
      </p:sp>
      <p:sp>
        <p:nvSpPr>
          <p:cNvPr id="27" name="object 27"/>
          <p:cNvSpPr/>
          <p:nvPr/>
        </p:nvSpPr>
        <p:spPr>
          <a:xfrm>
            <a:off x="7132975" y="2949728"/>
            <a:ext cx="2500630" cy="602178"/>
          </a:xfrm>
          <a:custGeom>
            <a:avLst/>
            <a:gdLst/>
            <a:ahLst/>
            <a:cxnLst/>
            <a:rect l="l" t="t" r="r" b="b"/>
            <a:pathLst>
              <a:path w="2500629" h="616585">
                <a:moveTo>
                  <a:pt x="2500609" y="0"/>
                </a:moveTo>
                <a:lnTo>
                  <a:pt x="0" y="0"/>
                </a:lnTo>
                <a:lnTo>
                  <a:pt x="0" y="616390"/>
                </a:lnTo>
                <a:lnTo>
                  <a:pt x="2500609" y="616390"/>
                </a:lnTo>
                <a:lnTo>
                  <a:pt x="2500609" y="0"/>
                </a:lnTo>
                <a:close/>
              </a:path>
            </a:pathLst>
          </a:custGeom>
          <a:solidFill>
            <a:srgbClr val="7F7F7F"/>
          </a:solidFill>
        </p:spPr>
        <p:txBody>
          <a:bodyPr wrap="square" lIns="0" tIns="0" rIns="0" bIns="0" rtlCol="0"/>
          <a:lstStyle/>
          <a:p>
            <a:endParaRPr/>
          </a:p>
        </p:txBody>
      </p:sp>
      <p:sp>
        <p:nvSpPr>
          <p:cNvPr id="28" name="object 28"/>
          <p:cNvSpPr txBox="1"/>
          <p:nvPr/>
        </p:nvSpPr>
        <p:spPr>
          <a:xfrm>
            <a:off x="7024370" y="4640422"/>
            <a:ext cx="2500630" cy="616585"/>
          </a:xfrm>
          <a:prstGeom prst="rect">
            <a:avLst/>
          </a:prstGeom>
        </p:spPr>
        <p:txBody>
          <a:bodyPr vert="horz" wrap="square" lIns="0" tIns="159385" rIns="0" bIns="0" rtlCol="0">
            <a:spAutoFit/>
          </a:bodyPr>
          <a:lstStyle/>
          <a:p>
            <a:pPr marL="633095">
              <a:lnSpc>
                <a:spcPct val="100000"/>
              </a:lnSpc>
              <a:spcBef>
                <a:spcPts val="1255"/>
              </a:spcBef>
            </a:pPr>
            <a:r>
              <a:rPr sz="1600" b="1" spc="-10" dirty="0">
                <a:solidFill>
                  <a:srgbClr val="FFFFFF"/>
                </a:solidFill>
                <a:latin typeface="Tahoma"/>
                <a:cs typeface="Tahoma"/>
              </a:rPr>
              <a:t>RANSOMWARE</a:t>
            </a:r>
            <a:endParaRPr sz="1600" dirty="0">
              <a:latin typeface="Tahoma"/>
              <a:cs typeface="Tahoma"/>
            </a:endParaRPr>
          </a:p>
        </p:txBody>
      </p:sp>
      <p:grpSp>
        <p:nvGrpSpPr>
          <p:cNvPr id="29" name="object 29"/>
          <p:cNvGrpSpPr/>
          <p:nvPr/>
        </p:nvGrpSpPr>
        <p:grpSpPr>
          <a:xfrm>
            <a:off x="144451" y="96415"/>
            <a:ext cx="9380549" cy="6721855"/>
            <a:chOff x="144451" y="96415"/>
            <a:chExt cx="9380549" cy="6721855"/>
          </a:xfrm>
        </p:grpSpPr>
        <p:pic>
          <p:nvPicPr>
            <p:cNvPr id="30" name="object 30"/>
            <p:cNvPicPr/>
            <p:nvPr/>
          </p:nvPicPr>
          <p:blipFill>
            <a:blip r:embed="rId4" cstate="print"/>
            <a:stretch>
              <a:fillRect/>
            </a:stretch>
          </p:blipFill>
          <p:spPr>
            <a:xfrm>
              <a:off x="8973312" y="2392679"/>
              <a:ext cx="551688" cy="551688"/>
            </a:xfrm>
            <a:prstGeom prst="rect">
              <a:avLst/>
            </a:prstGeom>
          </p:spPr>
        </p:pic>
        <p:pic>
          <p:nvPicPr>
            <p:cNvPr id="31" name="object 31"/>
            <p:cNvPicPr/>
            <p:nvPr/>
          </p:nvPicPr>
          <p:blipFill>
            <a:blip r:embed="rId5">
              <a:extLst>
                <a:ext uri="{28A0092B-C50C-407E-A947-70E740481C1C}">
                  <a14:useLocalDpi xmlns:a14="http://schemas.microsoft.com/office/drawing/2010/main" val="0"/>
                </a:ext>
              </a:extLst>
            </a:blip>
            <a:srcRect/>
            <a:stretch/>
          </p:blipFill>
          <p:spPr>
            <a:xfrm>
              <a:off x="307996" y="6244880"/>
              <a:ext cx="948504" cy="573390"/>
            </a:xfrm>
            <a:prstGeom prst="rect">
              <a:avLst/>
            </a:prstGeom>
          </p:spPr>
        </p:pic>
        <p:pic>
          <p:nvPicPr>
            <p:cNvPr id="32" name="object 32"/>
            <p:cNvPicPr/>
            <p:nvPr/>
          </p:nvPicPr>
          <p:blipFill>
            <a:blip r:embed="rId6" cstate="print"/>
            <a:stretch>
              <a:fillRect/>
            </a:stretch>
          </p:blipFill>
          <p:spPr>
            <a:xfrm>
              <a:off x="144451" y="96415"/>
              <a:ext cx="1481982" cy="1369425"/>
            </a:xfrm>
            <a:prstGeom prst="rect">
              <a:avLst/>
            </a:prstGeom>
          </p:spPr>
        </p:pic>
      </p:grpSp>
      <p:sp>
        <p:nvSpPr>
          <p:cNvPr id="33" name="object 33"/>
          <p:cNvSpPr txBox="1"/>
          <p:nvPr/>
        </p:nvSpPr>
        <p:spPr>
          <a:xfrm>
            <a:off x="9164651" y="6579057"/>
            <a:ext cx="2694305" cy="208279"/>
          </a:xfrm>
          <a:prstGeom prst="rect">
            <a:avLst/>
          </a:prstGeom>
        </p:spPr>
        <p:txBody>
          <a:bodyPr vert="horz" wrap="square" lIns="0" tIns="10795" rIns="0" bIns="0" rtlCol="0">
            <a:spAutoFit/>
          </a:bodyPr>
          <a:lstStyle/>
          <a:p>
            <a:pPr marL="12700">
              <a:lnSpc>
                <a:spcPct val="100000"/>
              </a:lnSpc>
              <a:spcBef>
                <a:spcPts val="85"/>
              </a:spcBef>
            </a:pPr>
            <a:r>
              <a:rPr sz="1200" spc="-10" dirty="0">
                <a:solidFill>
                  <a:srgbClr val="FFFFFF"/>
                </a:solidFill>
                <a:latin typeface="Tahoma"/>
                <a:cs typeface="Tahoma"/>
                <a:hlinkClick r:id="rId7"/>
              </a:rPr>
              <a:t>www.AmericasSBDC.org/Cybersecurity</a:t>
            </a:r>
            <a:endParaRPr sz="1200">
              <a:latin typeface="Tahoma"/>
              <a:cs typeface="Tahoma"/>
            </a:endParaRPr>
          </a:p>
        </p:txBody>
      </p:sp>
      <p:sp>
        <p:nvSpPr>
          <p:cNvPr id="34" name="TextBox 33">
            <a:extLst>
              <a:ext uri="{FF2B5EF4-FFF2-40B4-BE49-F238E27FC236}">
                <a16:creationId xmlns:a16="http://schemas.microsoft.com/office/drawing/2014/main" id="{B53398C0-0B45-E02D-7F72-3304E3A669DB}"/>
              </a:ext>
            </a:extLst>
          </p:cNvPr>
          <p:cNvSpPr txBox="1"/>
          <p:nvPr/>
        </p:nvSpPr>
        <p:spPr>
          <a:xfrm>
            <a:off x="7620284" y="3074816"/>
            <a:ext cx="1752600" cy="338554"/>
          </a:xfrm>
          <a:prstGeom prst="rect">
            <a:avLst/>
          </a:prstGeom>
          <a:noFill/>
        </p:spPr>
        <p:txBody>
          <a:bodyPr wrap="square" rtlCol="0">
            <a:spAutoFit/>
          </a:bodyPr>
          <a:lstStyle/>
          <a:p>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Email Spoofing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3522-36E5-8C5B-0086-D4B7AB7FB770}"/>
              </a:ext>
            </a:extLst>
          </p:cNvPr>
          <p:cNvSpPr>
            <a:spLocks noGrp="1"/>
          </p:cNvSpPr>
          <p:nvPr>
            <p:ph type="title"/>
          </p:nvPr>
        </p:nvSpPr>
        <p:spPr/>
        <p:txBody>
          <a:bodyPr/>
          <a:lstStyle/>
          <a:p>
            <a:pPr algn="l"/>
            <a:r>
              <a:rPr lang="en-US" dirty="0"/>
              <a:t>Phishing</a:t>
            </a:r>
          </a:p>
        </p:txBody>
      </p:sp>
      <p:pic>
        <p:nvPicPr>
          <p:cNvPr id="2050" name="Picture 2" descr="5 Ways to Detect a Phishing Email: With Examples">
            <a:extLst>
              <a:ext uri="{FF2B5EF4-FFF2-40B4-BE49-F238E27FC236}">
                <a16:creationId xmlns:a16="http://schemas.microsoft.com/office/drawing/2014/main" id="{49561AA4-A8DA-7704-7B7C-1BA11F5913D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248261" y="1577975"/>
            <a:ext cx="4026515"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ted Nations Online Lotto Email Scam - Removal and recovery steps  (updated)">
            <a:extLst>
              <a:ext uri="{FF2B5EF4-FFF2-40B4-BE49-F238E27FC236}">
                <a16:creationId xmlns:a16="http://schemas.microsoft.com/office/drawing/2014/main" id="{E2CFEA24-85AC-7E2E-A77D-95E3CA315EBE}"/>
              </a:ext>
            </a:extLst>
          </p:cNvPr>
          <p:cNvPicPr>
            <a:picLocks noGrp="1" noChangeAspect="1" noChangeArrowheads="1"/>
          </p:cNvPicPr>
          <p:nvPr>
            <p:ph sz="half" idx="3"/>
          </p:nvPr>
        </p:nvPicPr>
        <p:blipFill>
          <a:blip r:embed="rId4">
            <a:extLst>
              <a:ext uri="{28A0092B-C50C-407E-A947-70E740481C1C}">
                <a14:useLocalDpi xmlns:a14="http://schemas.microsoft.com/office/drawing/2010/main" val="0"/>
              </a:ext>
            </a:extLst>
          </a:blip>
          <a:srcRect/>
          <a:stretch>
            <a:fillRect/>
          </a:stretch>
        </p:blipFill>
        <p:spPr bwMode="auto">
          <a:xfrm>
            <a:off x="6278563" y="1726135"/>
            <a:ext cx="5303837" cy="4229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753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6911-3A2B-5ABE-3C24-8B21EB024F07}"/>
              </a:ext>
            </a:extLst>
          </p:cNvPr>
          <p:cNvSpPr>
            <a:spLocks noGrp="1"/>
          </p:cNvSpPr>
          <p:nvPr>
            <p:ph type="title"/>
          </p:nvPr>
        </p:nvSpPr>
        <p:spPr/>
        <p:txBody>
          <a:bodyPr/>
          <a:lstStyle/>
          <a:p>
            <a:r>
              <a:rPr lang="en-US" dirty="0"/>
              <a:t>Email Spoofing</a:t>
            </a:r>
          </a:p>
        </p:txBody>
      </p:sp>
      <p:pic>
        <p:nvPicPr>
          <p:cNvPr id="3074" name="Picture 2" descr="Email spoofing: how attackers impersonate legitimate senders | Securelist">
            <a:extLst>
              <a:ext uri="{FF2B5EF4-FFF2-40B4-BE49-F238E27FC236}">
                <a16:creationId xmlns:a16="http://schemas.microsoft.com/office/drawing/2014/main" id="{53BEC9FB-CCA1-D5F6-B7A4-0CD13541BC3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51694" y="1793081"/>
            <a:ext cx="481965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email spoofing? | Digital Trends">
            <a:extLst>
              <a:ext uri="{FF2B5EF4-FFF2-40B4-BE49-F238E27FC236}">
                <a16:creationId xmlns:a16="http://schemas.microsoft.com/office/drawing/2014/main" id="{4299FBC9-991E-551E-BC18-AF9EDC9DE038}"/>
              </a:ext>
            </a:extLst>
          </p:cNvPr>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a:stretch>
            <a:fillRect/>
          </a:stretch>
        </p:blipFill>
        <p:spPr bwMode="auto">
          <a:xfrm>
            <a:off x="5943600" y="1793081"/>
            <a:ext cx="5955863" cy="384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58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10227</TotalTime>
  <Words>1524</Words>
  <Application>Microsoft Office PowerPoint</Application>
  <PresentationFormat>Widescreen</PresentationFormat>
  <Paragraphs>215</Paragraphs>
  <Slides>32</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apercu</vt:lpstr>
      <vt:lpstr>Arial</vt:lpstr>
      <vt:lpstr>Calibri</vt:lpstr>
      <vt:lpstr>Courier New</vt:lpstr>
      <vt:lpstr>Lucida Sans Unicode</vt:lpstr>
      <vt:lpstr>Raleway</vt:lpstr>
      <vt:lpstr>Tahoma</vt:lpstr>
      <vt:lpstr>Times New Roman</vt:lpstr>
      <vt:lpstr>Office Theme</vt:lpstr>
      <vt:lpstr>Basic Cybersecurity Awareness</vt:lpstr>
      <vt:lpstr>The North Star</vt:lpstr>
      <vt:lpstr>Primary Considerations</vt:lpstr>
      <vt:lpstr>Critical Confidential Information</vt:lpstr>
      <vt:lpstr>PowerPoint Presentation</vt:lpstr>
      <vt:lpstr>Vulnerability</vt:lpstr>
      <vt:lpstr>Common Threats</vt:lpstr>
      <vt:lpstr>Phishing</vt:lpstr>
      <vt:lpstr>Email Spoofing</vt:lpstr>
      <vt:lpstr>Ransomware</vt:lpstr>
      <vt:lpstr>Access Control</vt:lpstr>
      <vt:lpstr>Access Control</vt:lpstr>
      <vt:lpstr>CONTROL ACCESS TO COMPUTER RESORUCES </vt:lpstr>
      <vt:lpstr>Identification &amp; Authentication</vt:lpstr>
      <vt:lpstr>Identification &amp; Authentication</vt:lpstr>
      <vt:lpstr>Authenticate</vt:lpstr>
      <vt:lpstr>Media Protection</vt:lpstr>
      <vt:lpstr>Media Protection</vt:lpstr>
      <vt:lpstr>Physical Protection</vt:lpstr>
      <vt:lpstr>Physical Protection</vt:lpstr>
      <vt:lpstr>System &amp; Communication</vt:lpstr>
      <vt:lpstr>System &amp; Communication</vt:lpstr>
      <vt:lpstr>System &amp; Information Integrity</vt:lpstr>
      <vt:lpstr>Systems &amp; Information Integrity</vt:lpstr>
      <vt:lpstr>Use Anti-Malware Software</vt:lpstr>
      <vt:lpstr>Anti-Virus Software</vt:lpstr>
      <vt:lpstr>Update</vt:lpstr>
      <vt:lpstr>Other Important Information</vt:lpstr>
      <vt:lpstr>PowerPoint Presentation</vt:lpstr>
      <vt:lpstr>PowerPoint Presentation</vt:lpstr>
      <vt:lpstr>Additional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Cybersecurity Awareness</dc:title>
  <dc:creator>Josh Baker</dc:creator>
  <cp:lastModifiedBy>Baker, Joshua</cp:lastModifiedBy>
  <cp:revision>2</cp:revision>
  <dcterms:created xsi:type="dcterms:W3CDTF">2022-11-01T16:18:12Z</dcterms:created>
  <dcterms:modified xsi:type="dcterms:W3CDTF">2022-11-08T20:39:24Z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2022-04-14T00:00:00Z</vt:filetime>
  </property>
  <property fmtid="{D5CDD505-2E9C-101B-9397-08002B2CF9AE}" pid="3" name="LastSaved">
    <vt:filetime>2022-11-01T00:00:00Z</vt:filetime>
  </property>
  <property fmtid="{D5CDD505-2E9C-101B-9397-08002B2CF9AE}" pid="4" name="Producer">
    <vt:lpwstr>macOS Version 12.3.1 (Build 21E258) Quartz PDFContext</vt:lpwstr>
  </property>
</Properties>
</file>